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3"/>
  </p:notesMasterIdLst>
  <p:handoutMasterIdLst>
    <p:handoutMasterId r:id="rId4"/>
  </p:handoutMasterIdLst>
  <p:sldIdLst>
    <p:sldId id="256" r:id="rId2"/>
  </p:sldIdLst>
  <p:sldSz cx="32918400" cy="21945600"/>
  <p:notesSz cx="6858000" cy="9144000"/>
  <p:defaultTextStyle>
    <a:defPPr>
      <a:defRPr lang="en-US"/>
    </a:defPPr>
    <a:lvl1pPr marL="0" algn="l" defTabSz="2393829" rtl="0" eaLnBrk="1" latinLnBrk="0" hangingPunct="1">
      <a:defRPr sz="4713" kern="1200">
        <a:solidFill>
          <a:schemeClr val="tx1"/>
        </a:solidFill>
        <a:latin typeface="+mn-lt"/>
        <a:ea typeface="+mn-ea"/>
        <a:cs typeface="+mn-cs"/>
      </a:defRPr>
    </a:lvl1pPr>
    <a:lvl2pPr marL="1196915" algn="l" defTabSz="2393829" rtl="0" eaLnBrk="1" latinLnBrk="0" hangingPunct="1">
      <a:defRPr sz="4713" kern="1200">
        <a:solidFill>
          <a:schemeClr val="tx1"/>
        </a:solidFill>
        <a:latin typeface="+mn-lt"/>
        <a:ea typeface="+mn-ea"/>
        <a:cs typeface="+mn-cs"/>
      </a:defRPr>
    </a:lvl2pPr>
    <a:lvl3pPr marL="2393829" algn="l" defTabSz="2393829" rtl="0" eaLnBrk="1" latinLnBrk="0" hangingPunct="1">
      <a:defRPr sz="4713" kern="1200">
        <a:solidFill>
          <a:schemeClr val="tx1"/>
        </a:solidFill>
        <a:latin typeface="+mn-lt"/>
        <a:ea typeface="+mn-ea"/>
        <a:cs typeface="+mn-cs"/>
      </a:defRPr>
    </a:lvl3pPr>
    <a:lvl4pPr marL="3590743" algn="l" defTabSz="2393829" rtl="0" eaLnBrk="1" latinLnBrk="0" hangingPunct="1">
      <a:defRPr sz="4713" kern="1200">
        <a:solidFill>
          <a:schemeClr val="tx1"/>
        </a:solidFill>
        <a:latin typeface="+mn-lt"/>
        <a:ea typeface="+mn-ea"/>
        <a:cs typeface="+mn-cs"/>
      </a:defRPr>
    </a:lvl4pPr>
    <a:lvl5pPr marL="4787658" algn="l" defTabSz="2393829" rtl="0" eaLnBrk="1" latinLnBrk="0" hangingPunct="1">
      <a:defRPr sz="4713" kern="1200">
        <a:solidFill>
          <a:schemeClr val="tx1"/>
        </a:solidFill>
        <a:latin typeface="+mn-lt"/>
        <a:ea typeface="+mn-ea"/>
        <a:cs typeface="+mn-cs"/>
      </a:defRPr>
    </a:lvl5pPr>
    <a:lvl6pPr marL="5984572" algn="l" defTabSz="2393829" rtl="0" eaLnBrk="1" latinLnBrk="0" hangingPunct="1">
      <a:defRPr sz="4713" kern="1200">
        <a:solidFill>
          <a:schemeClr val="tx1"/>
        </a:solidFill>
        <a:latin typeface="+mn-lt"/>
        <a:ea typeface="+mn-ea"/>
        <a:cs typeface="+mn-cs"/>
      </a:defRPr>
    </a:lvl6pPr>
    <a:lvl7pPr marL="7181487" algn="l" defTabSz="2393829" rtl="0" eaLnBrk="1" latinLnBrk="0" hangingPunct="1">
      <a:defRPr sz="4713" kern="1200">
        <a:solidFill>
          <a:schemeClr val="tx1"/>
        </a:solidFill>
        <a:latin typeface="+mn-lt"/>
        <a:ea typeface="+mn-ea"/>
        <a:cs typeface="+mn-cs"/>
      </a:defRPr>
    </a:lvl7pPr>
    <a:lvl8pPr marL="8378402" algn="l" defTabSz="2393829" rtl="0" eaLnBrk="1" latinLnBrk="0" hangingPunct="1">
      <a:defRPr sz="4713" kern="1200">
        <a:solidFill>
          <a:schemeClr val="tx1"/>
        </a:solidFill>
        <a:latin typeface="+mn-lt"/>
        <a:ea typeface="+mn-ea"/>
        <a:cs typeface="+mn-cs"/>
      </a:defRPr>
    </a:lvl8pPr>
    <a:lvl9pPr marL="9575315" algn="l" defTabSz="2393829" rtl="0" eaLnBrk="1" latinLnBrk="0" hangingPunct="1">
      <a:defRPr sz="47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50"/>
    <p:restoredTop sz="96942"/>
  </p:normalViewPr>
  <p:slideViewPr>
    <p:cSldViewPr snapToGrid="0" snapToObjects="1" showGuides="1">
      <p:cViewPr varScale="1">
        <p:scale>
          <a:sx n="39" d="100"/>
          <a:sy n="39" d="100"/>
        </p:scale>
        <p:origin x="1170" y="114"/>
      </p:cViewPr>
      <p:guideLst>
        <p:guide orient="horz" pos="6912"/>
        <p:guide pos="10368"/>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showGuides="1">
      <p:cViewPr varScale="1">
        <p:scale>
          <a:sx n="117" d="100"/>
          <a:sy n="117" d="100"/>
        </p:scale>
        <p:origin x="424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ngho Choi" userId="619b81c2-1fbd-40f7-ab11-4d8014e9fce5" providerId="ADAL" clId="{7D316BC0-62AC-4264-AA34-CB62A2F9653D}"/>
    <pc:docChg chg="undo custSel modSld">
      <pc:chgData name="Dongho Choi" userId="619b81c2-1fbd-40f7-ab11-4d8014e9fce5" providerId="ADAL" clId="{7D316BC0-62AC-4264-AA34-CB62A2F9653D}" dt="2022-04-06T06:53:40.122" v="842" actId="20577"/>
      <pc:docMkLst>
        <pc:docMk/>
      </pc:docMkLst>
      <pc:sldChg chg="addSp delSp modSp mod">
        <pc:chgData name="Dongho Choi" userId="619b81c2-1fbd-40f7-ab11-4d8014e9fce5" providerId="ADAL" clId="{7D316BC0-62AC-4264-AA34-CB62A2F9653D}" dt="2022-04-06T06:53:40.122" v="842" actId="20577"/>
        <pc:sldMkLst>
          <pc:docMk/>
          <pc:sldMk cId="1748772374" sldId="256"/>
        </pc:sldMkLst>
        <pc:spChg chg="mod">
          <ac:chgData name="Dongho Choi" userId="619b81c2-1fbd-40f7-ab11-4d8014e9fce5" providerId="ADAL" clId="{7D316BC0-62AC-4264-AA34-CB62A2F9653D}" dt="2022-04-06T06:21:13.379" v="79" actId="403"/>
          <ac:spMkLst>
            <pc:docMk/>
            <pc:sldMk cId="1748772374" sldId="256"/>
            <ac:spMk id="3" creationId="{2065044D-70DD-44CD-8E3B-DD4D44E179CD}"/>
          </ac:spMkLst>
        </pc:spChg>
        <pc:spChg chg="mod">
          <ac:chgData name="Dongho Choi" userId="619b81c2-1fbd-40f7-ab11-4d8014e9fce5" providerId="ADAL" clId="{7D316BC0-62AC-4264-AA34-CB62A2F9653D}" dt="2022-04-06T06:21:13.379" v="79" actId="403"/>
          <ac:spMkLst>
            <pc:docMk/>
            <pc:sldMk cId="1748772374" sldId="256"/>
            <ac:spMk id="118" creationId="{5F6605F2-6159-4F4E-9686-FAE850F2C047}"/>
          </ac:spMkLst>
        </pc:spChg>
        <pc:spChg chg="mod">
          <ac:chgData name="Dongho Choi" userId="619b81c2-1fbd-40f7-ab11-4d8014e9fce5" providerId="ADAL" clId="{7D316BC0-62AC-4264-AA34-CB62A2F9653D}" dt="2022-04-06T06:21:13.379" v="79" actId="403"/>
          <ac:spMkLst>
            <pc:docMk/>
            <pc:sldMk cId="1748772374" sldId="256"/>
            <ac:spMk id="121" creationId="{0FFC4231-B6EC-4D3D-B5F4-06DBDCAE8399}"/>
          </ac:spMkLst>
        </pc:spChg>
        <pc:spChg chg="mod">
          <ac:chgData name="Dongho Choi" userId="619b81c2-1fbd-40f7-ab11-4d8014e9fce5" providerId="ADAL" clId="{7D316BC0-62AC-4264-AA34-CB62A2F9653D}" dt="2022-04-06T06:21:13.379" v="79" actId="403"/>
          <ac:spMkLst>
            <pc:docMk/>
            <pc:sldMk cId="1748772374" sldId="256"/>
            <ac:spMk id="122" creationId="{44B34EA5-0991-432F-98D1-3C64F61AA720}"/>
          </ac:spMkLst>
        </pc:spChg>
        <pc:spChg chg="mod">
          <ac:chgData name="Dongho Choi" userId="619b81c2-1fbd-40f7-ab11-4d8014e9fce5" providerId="ADAL" clId="{7D316BC0-62AC-4264-AA34-CB62A2F9653D}" dt="2022-04-06T06:21:13.379" v="79" actId="403"/>
          <ac:spMkLst>
            <pc:docMk/>
            <pc:sldMk cId="1748772374" sldId="256"/>
            <ac:spMk id="123" creationId="{2AA5026D-F071-4EFC-B600-2DB1A22F7271}"/>
          </ac:spMkLst>
        </pc:spChg>
        <pc:spChg chg="mod">
          <ac:chgData name="Dongho Choi" userId="619b81c2-1fbd-40f7-ab11-4d8014e9fce5" providerId="ADAL" clId="{7D316BC0-62AC-4264-AA34-CB62A2F9653D}" dt="2022-04-06T06:21:13.379" v="79" actId="403"/>
          <ac:spMkLst>
            <pc:docMk/>
            <pc:sldMk cId="1748772374" sldId="256"/>
            <ac:spMk id="128" creationId="{C5E48A88-E798-4EF2-BD30-F04E4114E778}"/>
          </ac:spMkLst>
        </pc:spChg>
        <pc:spChg chg="mod">
          <ac:chgData name="Dongho Choi" userId="619b81c2-1fbd-40f7-ab11-4d8014e9fce5" providerId="ADAL" clId="{7D316BC0-62AC-4264-AA34-CB62A2F9653D}" dt="2022-04-06T06:21:13.379" v="79" actId="403"/>
          <ac:spMkLst>
            <pc:docMk/>
            <pc:sldMk cId="1748772374" sldId="256"/>
            <ac:spMk id="129" creationId="{DDAFD1EA-6635-4C74-BD78-191E10941288}"/>
          </ac:spMkLst>
        </pc:spChg>
        <pc:spChg chg="mod">
          <ac:chgData name="Dongho Choi" userId="619b81c2-1fbd-40f7-ab11-4d8014e9fce5" providerId="ADAL" clId="{7D316BC0-62AC-4264-AA34-CB62A2F9653D}" dt="2022-04-06T06:21:13.379" v="79" actId="403"/>
          <ac:spMkLst>
            <pc:docMk/>
            <pc:sldMk cId="1748772374" sldId="256"/>
            <ac:spMk id="132" creationId="{E9E3408D-288A-41CA-9E2F-335F98ADD694}"/>
          </ac:spMkLst>
        </pc:spChg>
        <pc:spChg chg="mod">
          <ac:chgData name="Dongho Choi" userId="619b81c2-1fbd-40f7-ab11-4d8014e9fce5" providerId="ADAL" clId="{7D316BC0-62AC-4264-AA34-CB62A2F9653D}" dt="2022-04-06T06:21:13.379" v="79" actId="403"/>
          <ac:spMkLst>
            <pc:docMk/>
            <pc:sldMk cId="1748772374" sldId="256"/>
            <ac:spMk id="135" creationId="{00B930A9-8596-4006-A11F-C11B065AE33E}"/>
          </ac:spMkLst>
        </pc:spChg>
        <pc:spChg chg="mod">
          <ac:chgData name="Dongho Choi" userId="619b81c2-1fbd-40f7-ab11-4d8014e9fce5" providerId="ADAL" clId="{7D316BC0-62AC-4264-AA34-CB62A2F9653D}" dt="2022-04-06T06:21:13.379" v="79" actId="403"/>
          <ac:spMkLst>
            <pc:docMk/>
            <pc:sldMk cId="1748772374" sldId="256"/>
            <ac:spMk id="138" creationId="{BB9A59F6-324B-47C7-8023-B51058E2524F}"/>
          </ac:spMkLst>
        </pc:spChg>
        <pc:spChg chg="mod">
          <ac:chgData name="Dongho Choi" userId="619b81c2-1fbd-40f7-ab11-4d8014e9fce5" providerId="ADAL" clId="{7D316BC0-62AC-4264-AA34-CB62A2F9653D}" dt="2022-04-06T06:21:13.379" v="79" actId="403"/>
          <ac:spMkLst>
            <pc:docMk/>
            <pc:sldMk cId="1748772374" sldId="256"/>
            <ac:spMk id="139" creationId="{3311681F-401F-450D-AA69-9F6FCEF4A539}"/>
          </ac:spMkLst>
        </pc:spChg>
        <pc:spChg chg="mod">
          <ac:chgData name="Dongho Choi" userId="619b81c2-1fbd-40f7-ab11-4d8014e9fce5" providerId="ADAL" clId="{7D316BC0-62AC-4264-AA34-CB62A2F9653D}" dt="2022-04-06T06:21:13.379" v="79" actId="403"/>
          <ac:spMkLst>
            <pc:docMk/>
            <pc:sldMk cId="1748772374" sldId="256"/>
            <ac:spMk id="140" creationId="{58BFD8FE-45C0-4F3A-AC8C-929C6A00ABAF}"/>
          </ac:spMkLst>
        </pc:spChg>
        <pc:spChg chg="mod">
          <ac:chgData name="Dongho Choi" userId="619b81c2-1fbd-40f7-ab11-4d8014e9fce5" providerId="ADAL" clId="{7D316BC0-62AC-4264-AA34-CB62A2F9653D}" dt="2022-04-06T06:21:13.379" v="79" actId="403"/>
          <ac:spMkLst>
            <pc:docMk/>
            <pc:sldMk cId="1748772374" sldId="256"/>
            <ac:spMk id="145" creationId="{27A6169B-B8D8-4A86-95E8-64FBD28BEEC3}"/>
          </ac:spMkLst>
        </pc:spChg>
        <pc:spChg chg="mod">
          <ac:chgData name="Dongho Choi" userId="619b81c2-1fbd-40f7-ab11-4d8014e9fce5" providerId="ADAL" clId="{7D316BC0-62AC-4264-AA34-CB62A2F9653D}" dt="2022-04-06T06:21:13.379" v="79" actId="403"/>
          <ac:spMkLst>
            <pc:docMk/>
            <pc:sldMk cId="1748772374" sldId="256"/>
            <ac:spMk id="146" creationId="{E6E7E124-E20D-463D-906E-BAC9A492D0D7}"/>
          </ac:spMkLst>
        </pc:spChg>
        <pc:spChg chg="mod">
          <ac:chgData name="Dongho Choi" userId="619b81c2-1fbd-40f7-ab11-4d8014e9fce5" providerId="ADAL" clId="{7D316BC0-62AC-4264-AA34-CB62A2F9653D}" dt="2022-04-06T06:21:13.379" v="79" actId="403"/>
          <ac:spMkLst>
            <pc:docMk/>
            <pc:sldMk cId="1748772374" sldId="256"/>
            <ac:spMk id="149" creationId="{022F2A1C-7CB1-4757-BD11-2D1FCACB2CF0}"/>
          </ac:spMkLst>
        </pc:spChg>
        <pc:spChg chg="mod">
          <ac:chgData name="Dongho Choi" userId="619b81c2-1fbd-40f7-ab11-4d8014e9fce5" providerId="ADAL" clId="{7D316BC0-62AC-4264-AA34-CB62A2F9653D}" dt="2022-04-06T06:21:13.379" v="79" actId="403"/>
          <ac:spMkLst>
            <pc:docMk/>
            <pc:sldMk cId="1748772374" sldId="256"/>
            <ac:spMk id="152" creationId="{70A8704F-24BE-4F09-929B-F5978B9FF726}"/>
          </ac:spMkLst>
        </pc:spChg>
        <pc:spChg chg="mod">
          <ac:chgData name="Dongho Choi" userId="619b81c2-1fbd-40f7-ab11-4d8014e9fce5" providerId="ADAL" clId="{7D316BC0-62AC-4264-AA34-CB62A2F9653D}" dt="2022-04-06T06:21:13.379" v="79" actId="403"/>
          <ac:spMkLst>
            <pc:docMk/>
            <pc:sldMk cId="1748772374" sldId="256"/>
            <ac:spMk id="153" creationId="{E7F56E1D-2FBB-4AA1-A4FE-BFD4DA275C6F}"/>
          </ac:spMkLst>
        </pc:spChg>
        <pc:spChg chg="mod">
          <ac:chgData name="Dongho Choi" userId="619b81c2-1fbd-40f7-ab11-4d8014e9fce5" providerId="ADAL" clId="{7D316BC0-62AC-4264-AA34-CB62A2F9653D}" dt="2022-04-06T06:21:13.379" v="79" actId="403"/>
          <ac:spMkLst>
            <pc:docMk/>
            <pc:sldMk cId="1748772374" sldId="256"/>
            <ac:spMk id="154" creationId="{5D1E1E87-958A-464F-8D92-ACF94AA61C93}"/>
          </ac:spMkLst>
        </pc:spChg>
        <pc:spChg chg="mod">
          <ac:chgData name="Dongho Choi" userId="619b81c2-1fbd-40f7-ab11-4d8014e9fce5" providerId="ADAL" clId="{7D316BC0-62AC-4264-AA34-CB62A2F9653D}" dt="2022-04-06T06:21:13.379" v="79" actId="403"/>
          <ac:spMkLst>
            <pc:docMk/>
            <pc:sldMk cId="1748772374" sldId="256"/>
            <ac:spMk id="155" creationId="{7AA47670-7E60-4A20-BD44-E19848707E45}"/>
          </ac:spMkLst>
        </pc:spChg>
        <pc:spChg chg="mod">
          <ac:chgData name="Dongho Choi" userId="619b81c2-1fbd-40f7-ab11-4d8014e9fce5" providerId="ADAL" clId="{7D316BC0-62AC-4264-AA34-CB62A2F9653D}" dt="2022-04-06T06:21:13.379" v="79" actId="403"/>
          <ac:spMkLst>
            <pc:docMk/>
            <pc:sldMk cId="1748772374" sldId="256"/>
            <ac:spMk id="156" creationId="{F9BF55AA-E8A0-4508-82B5-D762A345F675}"/>
          </ac:spMkLst>
        </pc:spChg>
        <pc:spChg chg="mod">
          <ac:chgData name="Dongho Choi" userId="619b81c2-1fbd-40f7-ab11-4d8014e9fce5" providerId="ADAL" clId="{7D316BC0-62AC-4264-AA34-CB62A2F9653D}" dt="2022-04-06T06:21:13.379" v="79" actId="403"/>
          <ac:spMkLst>
            <pc:docMk/>
            <pc:sldMk cId="1748772374" sldId="256"/>
            <ac:spMk id="157" creationId="{CBAE5D14-9295-417A-A28F-08A27CAB8584}"/>
          </ac:spMkLst>
        </pc:spChg>
        <pc:spChg chg="mod">
          <ac:chgData name="Dongho Choi" userId="619b81c2-1fbd-40f7-ab11-4d8014e9fce5" providerId="ADAL" clId="{7D316BC0-62AC-4264-AA34-CB62A2F9653D}" dt="2022-04-06T06:21:13.379" v="79" actId="403"/>
          <ac:spMkLst>
            <pc:docMk/>
            <pc:sldMk cId="1748772374" sldId="256"/>
            <ac:spMk id="170" creationId="{13C976E2-A732-43AA-BE5D-52AC15DCB515}"/>
          </ac:spMkLst>
        </pc:spChg>
        <pc:spChg chg="mod">
          <ac:chgData name="Dongho Choi" userId="619b81c2-1fbd-40f7-ab11-4d8014e9fce5" providerId="ADAL" clId="{7D316BC0-62AC-4264-AA34-CB62A2F9653D}" dt="2022-04-06T06:21:13.379" v="79" actId="403"/>
          <ac:spMkLst>
            <pc:docMk/>
            <pc:sldMk cId="1748772374" sldId="256"/>
            <ac:spMk id="171" creationId="{B521CD96-48BD-4FF0-8E78-2E147A839AF3}"/>
          </ac:spMkLst>
        </pc:spChg>
        <pc:grpChg chg="mod">
          <ac:chgData name="Dongho Choi" userId="619b81c2-1fbd-40f7-ab11-4d8014e9fce5" providerId="ADAL" clId="{7D316BC0-62AC-4264-AA34-CB62A2F9653D}" dt="2022-04-06T06:21:10.521" v="78" actId="1076"/>
          <ac:grpSpMkLst>
            <pc:docMk/>
            <pc:sldMk cId="1748772374" sldId="256"/>
            <ac:grpSpMk id="117" creationId="{CFBD1C69-1831-47CB-B519-F60C69EB3372}"/>
          </ac:grpSpMkLst>
        </pc:grpChg>
        <pc:graphicFrameChg chg="mod modGraphic">
          <ac:chgData name="Dongho Choi" userId="619b81c2-1fbd-40f7-ab11-4d8014e9fce5" providerId="ADAL" clId="{7D316BC0-62AC-4264-AA34-CB62A2F9653D}" dt="2022-04-06T06:53:40.122" v="842" actId="20577"/>
          <ac:graphicFrameMkLst>
            <pc:docMk/>
            <pc:sldMk cId="1748772374" sldId="256"/>
            <ac:graphicFrameMk id="6" creationId="{4AF9A610-B743-A14A-A1EB-933C8C477387}"/>
          </ac:graphicFrameMkLst>
        </pc:graphicFrameChg>
        <pc:graphicFrameChg chg="mod modGraphic">
          <ac:chgData name="Dongho Choi" userId="619b81c2-1fbd-40f7-ab11-4d8014e9fce5" providerId="ADAL" clId="{7D316BC0-62AC-4264-AA34-CB62A2F9653D}" dt="2022-04-06T06:19:55.482" v="68" actId="20577"/>
          <ac:graphicFrameMkLst>
            <pc:docMk/>
            <pc:sldMk cId="1748772374" sldId="256"/>
            <ac:graphicFrameMk id="7" creationId="{749486CC-0EBB-0B47-AAD8-87C5E18B7CA2}"/>
          </ac:graphicFrameMkLst>
        </pc:graphicFrameChg>
        <pc:graphicFrameChg chg="add del mod modGraphic">
          <ac:chgData name="Dongho Choi" userId="619b81c2-1fbd-40f7-ab11-4d8014e9fce5" providerId="ADAL" clId="{7D316BC0-62AC-4264-AA34-CB62A2F9653D}" dt="2022-04-06T06:34:56.652" v="224" actId="1076"/>
          <ac:graphicFrameMkLst>
            <pc:docMk/>
            <pc:sldMk cId="1748772374" sldId="256"/>
            <ac:graphicFrameMk id="9" creationId="{657A199C-7A43-4F45-973C-7F0FB8F724C1}"/>
          </ac:graphicFrameMkLst>
        </pc:graphicFrameChg>
        <pc:graphicFrameChg chg="mod modGraphic">
          <ac:chgData name="Dongho Choi" userId="619b81c2-1fbd-40f7-ab11-4d8014e9fce5" providerId="ADAL" clId="{7D316BC0-62AC-4264-AA34-CB62A2F9653D}" dt="2022-04-06T06:35:24.073" v="234" actId="1076"/>
          <ac:graphicFrameMkLst>
            <pc:docMk/>
            <pc:sldMk cId="1748772374" sldId="256"/>
            <ac:graphicFrameMk id="13" creationId="{52720AD4-341E-EC4C-AD4B-33DC2D7986F4}"/>
          </ac:graphicFrameMkLst>
        </pc:graphicFrameChg>
      </pc:sldChg>
    </pc:docChg>
  </pc:docChgLst>
  <pc:docChgLst>
    <pc:chgData name="Dongho Choi" userId="619b81c2-1fbd-40f7-ab11-4d8014e9fce5" providerId="ADAL" clId="{1FD298E4-1B69-4C43-8881-9EF5B0C409FB}"/>
    <pc:docChg chg="undo custSel delSld modSld">
      <pc:chgData name="Dongho Choi" userId="619b81c2-1fbd-40f7-ab11-4d8014e9fce5" providerId="ADAL" clId="{1FD298E4-1B69-4C43-8881-9EF5B0C409FB}" dt="2022-04-07T23:10:32.531" v="118" actId="1076"/>
      <pc:docMkLst>
        <pc:docMk/>
      </pc:docMkLst>
      <pc:sldChg chg="addSp modSp mod">
        <pc:chgData name="Dongho Choi" userId="619b81c2-1fbd-40f7-ab11-4d8014e9fce5" providerId="ADAL" clId="{1FD298E4-1B69-4C43-8881-9EF5B0C409FB}" dt="2022-04-07T23:10:32.531" v="118" actId="1076"/>
        <pc:sldMkLst>
          <pc:docMk/>
          <pc:sldMk cId="1748772374" sldId="256"/>
        </pc:sldMkLst>
        <pc:spChg chg="mod">
          <ac:chgData name="Dongho Choi" userId="619b81c2-1fbd-40f7-ab11-4d8014e9fce5" providerId="ADAL" clId="{1FD298E4-1B69-4C43-8881-9EF5B0C409FB}" dt="2022-04-07T23:10:10.903" v="117" actId="164"/>
          <ac:spMkLst>
            <pc:docMk/>
            <pc:sldMk cId="1748772374" sldId="256"/>
            <ac:spMk id="3" creationId="{2065044D-70DD-44CD-8E3B-DD4D44E179CD}"/>
          </ac:spMkLst>
        </pc:spChg>
        <pc:grpChg chg="add mod">
          <ac:chgData name="Dongho Choi" userId="619b81c2-1fbd-40f7-ab11-4d8014e9fce5" providerId="ADAL" clId="{1FD298E4-1B69-4C43-8881-9EF5B0C409FB}" dt="2022-04-07T23:10:32.531" v="118" actId="1076"/>
          <ac:grpSpMkLst>
            <pc:docMk/>
            <pc:sldMk cId="1748772374" sldId="256"/>
            <ac:grpSpMk id="2" creationId="{EF997E06-FC0E-4DB2-B1DE-2C90BCF1FBA2}"/>
          </ac:grpSpMkLst>
        </pc:grpChg>
        <pc:grpChg chg="mod">
          <ac:chgData name="Dongho Choi" userId="619b81c2-1fbd-40f7-ab11-4d8014e9fce5" providerId="ADAL" clId="{1FD298E4-1B69-4C43-8881-9EF5B0C409FB}" dt="2022-04-07T23:10:10.903" v="117" actId="164"/>
          <ac:grpSpMkLst>
            <pc:docMk/>
            <pc:sldMk cId="1748772374" sldId="256"/>
            <ac:grpSpMk id="117" creationId="{CFBD1C69-1831-47CB-B519-F60C69EB3372}"/>
          </ac:grpSpMkLst>
        </pc:grpChg>
        <pc:graphicFrameChg chg="modGraphic">
          <ac:chgData name="Dongho Choi" userId="619b81c2-1fbd-40f7-ab11-4d8014e9fce5" providerId="ADAL" clId="{1FD298E4-1B69-4C43-8881-9EF5B0C409FB}" dt="2022-04-07T23:07:40.056" v="1" actId="20577"/>
          <ac:graphicFrameMkLst>
            <pc:docMk/>
            <pc:sldMk cId="1748772374" sldId="256"/>
            <ac:graphicFrameMk id="6" creationId="{4AF9A610-B743-A14A-A1EB-933C8C477387}"/>
          </ac:graphicFrameMkLst>
        </pc:graphicFrameChg>
        <pc:graphicFrameChg chg="modGraphic">
          <ac:chgData name="Dongho Choi" userId="619b81c2-1fbd-40f7-ab11-4d8014e9fce5" providerId="ADAL" clId="{1FD298E4-1B69-4C43-8881-9EF5B0C409FB}" dt="2022-04-07T23:08:21.136" v="112" actId="5793"/>
          <ac:graphicFrameMkLst>
            <pc:docMk/>
            <pc:sldMk cId="1748772374" sldId="256"/>
            <ac:graphicFrameMk id="19" creationId="{9837846F-A8F4-4800-9DD9-B332296CD3A1}"/>
          </ac:graphicFrameMkLst>
        </pc:graphicFrameChg>
      </pc:sldChg>
      <pc:sldChg chg="del">
        <pc:chgData name="Dongho Choi" userId="619b81c2-1fbd-40f7-ab11-4d8014e9fce5" providerId="ADAL" clId="{1FD298E4-1B69-4C43-8881-9EF5B0C409FB}" dt="2022-04-07T23:09:25.802" v="113" actId="47"/>
        <pc:sldMkLst>
          <pc:docMk/>
          <pc:sldMk cId="1292719161" sldId="25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64CCB6-B49A-7A4B-98E2-CD6198D7BC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E381644-A3AA-4945-B78C-B3DC2AF75C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8953DA-2C1E-684C-9656-6C649107758F}" type="datetimeFigureOut">
              <a:rPr lang="en-US" smtClean="0"/>
              <a:t>4/7/2022</a:t>
            </a:fld>
            <a:endParaRPr lang="en-US"/>
          </a:p>
        </p:txBody>
      </p:sp>
      <p:sp>
        <p:nvSpPr>
          <p:cNvPr id="4" name="Footer Placeholder 3">
            <a:extLst>
              <a:ext uri="{FF2B5EF4-FFF2-40B4-BE49-F238E27FC236}">
                <a16:creationId xmlns:a16="http://schemas.microsoft.com/office/drawing/2014/main" id="{6B7BDEBD-11C8-7D49-913A-9FEC4E56BA9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DD72E58-837F-EF41-BD95-BDBE5FC41A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CE6213-5E47-E240-818C-F70AD6FA8ED9}" type="slidenum">
              <a:rPr lang="en-US" smtClean="0"/>
              <a:t>‹#›</a:t>
            </a:fld>
            <a:endParaRPr lang="en-US"/>
          </a:p>
        </p:txBody>
      </p:sp>
    </p:spTree>
    <p:extLst>
      <p:ext uri="{BB962C8B-B14F-4D97-AF65-F5344CB8AC3E}">
        <p14:creationId xmlns:p14="http://schemas.microsoft.com/office/powerpoint/2010/main" val="4193298760"/>
      </p:ext>
    </p:extLst>
  </p:cSld>
  <p:clrMap bg1="lt1" tx1="dk1" bg2="lt2" tx2="dk2" accent1="accent1" accent2="accent2" accent3="accent3" accent4="accent4" accent5="accent5" accent6="accent6" hlink="hlink" folHlink="folHlink"/>
</p:handoutMaster>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CDF8E-9D3A-3C47-BE8E-0E7C1E69E293}" type="datetimeFigureOut">
              <a:rPr lang="en-US" smtClean="0"/>
              <a:t>4/7/2022</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9F4777-481A-BB4C-A6BE-9715F5A5E7B2}" type="slidenum">
              <a:rPr lang="en-US" smtClean="0"/>
              <a:t>‹#›</a:t>
            </a:fld>
            <a:endParaRPr lang="en-US"/>
          </a:p>
        </p:txBody>
      </p:sp>
    </p:spTree>
    <p:extLst>
      <p:ext uri="{BB962C8B-B14F-4D97-AF65-F5344CB8AC3E}">
        <p14:creationId xmlns:p14="http://schemas.microsoft.com/office/powerpoint/2010/main" val="1535492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29F4777-481A-BB4C-A6BE-9715F5A5E7B2}" type="slidenum">
              <a:rPr lang="en-US" smtClean="0"/>
              <a:t>1</a:t>
            </a:fld>
            <a:endParaRPr lang="en-US"/>
          </a:p>
        </p:txBody>
      </p:sp>
    </p:spTree>
    <p:extLst>
      <p:ext uri="{BB962C8B-B14F-4D97-AF65-F5344CB8AC3E}">
        <p14:creationId xmlns:p14="http://schemas.microsoft.com/office/powerpoint/2010/main" val="833006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58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868B208-05D6-1A41-980C-331CBBC79045}"/>
              </a:ext>
            </a:extLst>
          </p:cNvPr>
          <p:cNvPicPr>
            <a:picLocks noChangeAspect="1"/>
          </p:cNvPicPr>
          <p:nvPr userDrawn="1"/>
        </p:nvPicPr>
        <p:blipFill>
          <a:blip r:embed="rId3"/>
          <a:srcRect/>
          <a:stretch/>
        </p:blipFill>
        <p:spPr>
          <a:xfrm>
            <a:off x="0" y="0"/>
            <a:ext cx="32918400" cy="21945600"/>
          </a:xfrm>
          <a:prstGeom prst="rect">
            <a:avLst/>
          </a:prstGeom>
        </p:spPr>
      </p:pic>
    </p:spTree>
    <p:extLst>
      <p:ext uri="{BB962C8B-B14F-4D97-AF65-F5344CB8AC3E}">
        <p14:creationId xmlns:p14="http://schemas.microsoft.com/office/powerpoint/2010/main" val="2399805357"/>
      </p:ext>
    </p:extLst>
  </p:cSld>
  <p:clrMap bg1="lt1" tx1="dk1" bg2="lt2" tx2="dk2" accent1="accent1" accent2="accent2" accent3="accent3" accent4="accent4" accent5="accent5" accent6="accent6" hlink="hlink" folHlink="folHlink"/>
  <p:sldLayoutIdLst>
    <p:sldLayoutId id="2147483687" r:id="rId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oi.org/10.1016/j.dr.2016.06.004"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496332466"/>
              </p:ext>
            </p:extLst>
          </p:nvPr>
        </p:nvGraphicFramePr>
        <p:xfrm>
          <a:off x="879812" y="4605262"/>
          <a:ext cx="7342632" cy="65318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83906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spc="100" baseline="0" dirty="0">
                          <a:solidFill>
                            <a:schemeClr val="bg1"/>
                          </a:solidFill>
                          <a:latin typeface="Arial" panose="020B0604020202020204" pitchFamily="34" charset="0"/>
                          <a:ea typeface="Arial" charset="0"/>
                          <a:cs typeface="Arial" panose="020B0604020202020204" pitchFamily="34" charset="0"/>
                        </a:rPr>
                        <a:t>Background</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137952">
                <a:tc>
                  <a:txBody>
                    <a:bodyPr/>
                    <a:lstStyle/>
                    <a:p>
                      <a:pPr marL="342900" indent="-342900">
                        <a:spcBef>
                          <a:spcPts val="0"/>
                        </a:spcBef>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Early childhood researchers are inherently interested in studying factors forecasting/ influencing children’s outcomes at school. Parental involvement in education is one of them (</a:t>
                      </a:r>
                      <a:r>
                        <a:rPr lang="en-US" sz="2000" dirty="0" err="1">
                          <a:latin typeface="Arial" panose="020B0604020202020204" pitchFamily="34" charset="0"/>
                          <a:ea typeface="Times New Roman" charset="0"/>
                          <a:cs typeface="Arial" panose="020B0604020202020204" pitchFamily="34" charset="0"/>
                        </a:rPr>
                        <a:t>Boonk</a:t>
                      </a:r>
                      <a:r>
                        <a:rPr lang="en-US" sz="2000" dirty="0">
                          <a:latin typeface="Arial" panose="020B0604020202020204" pitchFamily="34" charset="0"/>
                          <a:ea typeface="Times New Roman" charset="0"/>
                          <a:cs typeface="Arial" panose="020B0604020202020204" pitchFamily="34" charset="0"/>
                        </a:rPr>
                        <a:t>, </a:t>
                      </a:r>
                      <a:r>
                        <a:rPr lang="en-US" sz="2000" dirty="0" err="1">
                          <a:latin typeface="Arial" panose="020B0604020202020204" pitchFamily="34" charset="0"/>
                          <a:ea typeface="Times New Roman" charset="0"/>
                          <a:cs typeface="Arial" panose="020B0604020202020204" pitchFamily="34" charset="0"/>
                        </a:rPr>
                        <a:t>Gijselaers</a:t>
                      </a:r>
                      <a:r>
                        <a:rPr lang="en-US" sz="2000" dirty="0">
                          <a:latin typeface="Arial" panose="020B0604020202020204" pitchFamily="34" charset="0"/>
                          <a:ea typeface="Times New Roman" charset="0"/>
                          <a:cs typeface="Arial" panose="020B0604020202020204" pitchFamily="34" charset="0"/>
                        </a:rPr>
                        <a:t>, </a:t>
                      </a:r>
                      <a:r>
                        <a:rPr lang="en-US" sz="2000" dirty="0" err="1">
                          <a:latin typeface="Arial" panose="020B0604020202020204" pitchFamily="34" charset="0"/>
                          <a:ea typeface="Times New Roman" charset="0"/>
                          <a:cs typeface="Arial" panose="020B0604020202020204" pitchFamily="34" charset="0"/>
                        </a:rPr>
                        <a:t>Ritzen</a:t>
                      </a:r>
                      <a:r>
                        <a:rPr lang="en-US" sz="2000" dirty="0">
                          <a:latin typeface="Arial" panose="020B0604020202020204" pitchFamily="34" charset="0"/>
                          <a:ea typeface="Times New Roman" charset="0"/>
                          <a:cs typeface="Arial" panose="020B0604020202020204" pitchFamily="34" charset="0"/>
                        </a:rPr>
                        <a:t>, &amp; Brand-</a:t>
                      </a:r>
                      <a:r>
                        <a:rPr lang="en-US" sz="2000" dirty="0" err="1">
                          <a:latin typeface="Arial" panose="020B0604020202020204" pitchFamily="34" charset="0"/>
                          <a:ea typeface="Times New Roman" charset="0"/>
                          <a:cs typeface="Arial" panose="020B0604020202020204" pitchFamily="34" charset="0"/>
                        </a:rPr>
                        <a:t>Gruwel</a:t>
                      </a:r>
                      <a:r>
                        <a:rPr lang="en-US" sz="2000" dirty="0">
                          <a:latin typeface="Arial" panose="020B0604020202020204" pitchFamily="34" charset="0"/>
                          <a:ea typeface="Times New Roman" charset="0"/>
                          <a:cs typeface="Arial" panose="020B0604020202020204" pitchFamily="34" charset="0"/>
                        </a:rPr>
                        <a:t>, 2018). In ECLS-K: 2011, a large-scale longitudinal study, parents’ involvement with their child's school was repeatedly measured across time. However, the psychometric properties of the items haven’t been studied.</a:t>
                      </a:r>
                    </a:p>
                    <a:p>
                      <a:pPr marL="342900" indent="-342900">
                        <a:spcBef>
                          <a:spcPts val="0"/>
                        </a:spcBef>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Longitudinal measurement invariance assesses whether a construct has the same meaning and is measured on the same scale across time to ensure that change in observed scores over time can be attributed to actual changes in the construct under investigation (Millsap and Cham, 2012). This study aimed to test whether the items for parental involvement in school have the same meaning and are measured on the same scale over time.</a:t>
                      </a:r>
                      <a:endParaRPr lang="en-US" sz="1800" dirty="0">
                        <a:latin typeface="Arial" panose="020B0604020202020204" pitchFamily="34" charset="0"/>
                        <a:ea typeface="Times New Roman" charset="0"/>
                        <a:cs typeface="Arial" panose="020B0604020202020204" pitchFamily="34"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3953682323"/>
              </p:ext>
            </p:extLst>
          </p:nvPr>
        </p:nvGraphicFramePr>
        <p:xfrm>
          <a:off x="24695104" y="4605262"/>
          <a:ext cx="7342632" cy="79034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panose="020B0604020202020204" pitchFamily="34" charset="0"/>
                          <a:ea typeface="Arial" charset="0"/>
                          <a:cs typeface="Arial" panose="020B0604020202020204" pitchFamily="34" charset="0"/>
                        </a:rPr>
                        <a:t>Discussion</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4356719">
                <a:tc>
                  <a:txBody>
                    <a:bodyPr/>
                    <a:lstStyle/>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Evidence of partial invariance means we can evaluate longitudinal trajectories in parent-school involvement. This can tell us, e.g., whether parent involvement tends to dip during a certain grade, suggesting the need to implement strategies for increasing parent involvement. It also allows us to examine how changes in parent involvement over time relate to changes in student outcomes. These associations could inform interventions for struggling students.</a:t>
                      </a:r>
                    </a:p>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Non-full invariance indicates that the form/nature of parental involvement may change over time, e.g., parents involve themselves in different activities as children grow.  Further investigation using frequency measures and qualitative methods would be necessary.</a:t>
                      </a:r>
                    </a:p>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Measurement invariance (or non-invariance) assessment across different demographic groups should also be evaluated to determine whether group comparisons of parental school involvement are meaningful.</a:t>
                      </a:r>
                    </a:p>
                    <a:p>
                      <a:pPr>
                        <a:spcAft>
                          <a:spcPts val="1800"/>
                        </a:spcAft>
                      </a:pPr>
                      <a:endParaRPr lang="en-US" sz="2000" dirty="0">
                        <a:latin typeface="Arial" panose="020B0604020202020204" pitchFamily="34" charset="0"/>
                        <a:ea typeface="Times New Roman" charset="0"/>
                        <a:cs typeface="Arial" panose="020B0604020202020204" pitchFamily="34"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830463132"/>
              </p:ext>
            </p:extLst>
          </p:nvPr>
        </p:nvGraphicFramePr>
        <p:xfrm>
          <a:off x="16772922" y="4605262"/>
          <a:ext cx="7342632" cy="64556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67904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panose="020B0604020202020204" pitchFamily="34" charset="0"/>
                          <a:ea typeface="Arial" charset="0"/>
                          <a:cs typeface="Arial" panose="020B0604020202020204" pitchFamily="34" charset="0"/>
                        </a:rPr>
                        <a:t>Result</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3340713">
                <a:tc>
                  <a:txBody>
                    <a:bodyPr/>
                    <a:lstStyle/>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Since correlation analyses showed that the same items were highly correlated across time, residual covariances were included in the model. </a:t>
                      </a:r>
                    </a:p>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The results showed that scalar invariance was not achieved with given data Since full measurement invariance did not hold, partial measurement invariance was sought out. This involves relaxing some of the equality constraints on the measurement parameters (equality constraints on u14-u44; u15-u45). </a:t>
                      </a:r>
                    </a:p>
                    <a:p>
                      <a:pPr marL="342900" indent="-342900">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For categorical variables, equality constraints for thresholds and factor loadings for a variable should be relaxed at the same time. The backward method (sequentially releasing parameters) was used to identify noninvariant parameters (</a:t>
                      </a:r>
                      <a:r>
                        <a:rPr lang="en-US" sz="2000" dirty="0" err="1">
                          <a:latin typeface="Arial" panose="020B0604020202020204" pitchFamily="34" charset="0"/>
                          <a:ea typeface="Times New Roman" charset="0"/>
                          <a:cs typeface="Arial" panose="020B0604020202020204" pitchFamily="34" charset="0"/>
                        </a:rPr>
                        <a:t>Putnick</a:t>
                      </a:r>
                      <a:r>
                        <a:rPr lang="en-US" sz="2000" dirty="0">
                          <a:latin typeface="Arial" panose="020B0604020202020204" pitchFamily="34" charset="0"/>
                          <a:ea typeface="Times New Roman" charset="0"/>
                          <a:cs typeface="Arial" panose="020B0604020202020204" pitchFamily="34" charset="0"/>
                        </a:rPr>
                        <a:t> &amp; Bornstein, 2016). Partial invariance was achieved.</a:t>
                      </a: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1545362632"/>
              </p:ext>
            </p:extLst>
          </p:nvPr>
        </p:nvGraphicFramePr>
        <p:xfrm>
          <a:off x="879812" y="13803977"/>
          <a:ext cx="7342632" cy="68366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panose="020B0604020202020204" pitchFamily="34" charset="0"/>
                          <a:ea typeface="Arial" charset="0"/>
                          <a:cs typeface="Arial" panose="020B0604020202020204" pitchFamily="34" charset="0"/>
                        </a:rPr>
                        <a:t>Method</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2640807">
                <a:tc>
                  <a:txBody>
                    <a:bodyPr/>
                    <a:lstStyle/>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The kindergarten to 3rd-grade student sample data was drawn from ECLS-K: 2011 (N=16035). </a:t>
                      </a:r>
                    </a:p>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School-based parent involvement was measured using parent reports for a count of parent involvement in school-based activities by binary responses for each activity (0 = No; 1 = Yes). There are five items that are measured repeatedly with exactly the same wording:</a:t>
                      </a:r>
                    </a:p>
                    <a:p>
                      <a:pPr marL="342900" lvl="0" indent="-342900">
                        <a:spcBef>
                          <a:spcPts val="0"/>
                        </a:spcBef>
                        <a:spcAft>
                          <a:spcPts val="1800"/>
                        </a:spcAft>
                        <a:buFont typeface="Arial" panose="020B0604020202020204" pitchFamily="34" charset="0"/>
                        <a:buChar char="•"/>
                      </a:pPr>
                      <a:r>
                        <a:rPr lang="en-US" sz="1800" i="0" dirty="0">
                          <a:latin typeface="Arial" panose="020B0604020202020204" pitchFamily="34" charset="0"/>
                          <a:ea typeface="Times New Roman" charset="0"/>
                          <a:cs typeface="Arial" panose="020B0604020202020204" pitchFamily="34" charset="0"/>
                        </a:rPr>
                        <a:t>u11-u41: ATTENDED BACK TO SCHOOL NIGHT (y/n)</a:t>
                      </a:r>
                    </a:p>
                    <a:p>
                      <a:pPr marL="342900" lvl="0" indent="-342900">
                        <a:spcBef>
                          <a:spcPts val="0"/>
                        </a:spcBef>
                        <a:spcAft>
                          <a:spcPts val="1800"/>
                        </a:spcAft>
                        <a:buFont typeface="Arial" panose="020B0604020202020204" pitchFamily="34" charset="0"/>
                        <a:buChar char="•"/>
                      </a:pPr>
                      <a:r>
                        <a:rPr lang="en-US" sz="1800" i="0" dirty="0">
                          <a:latin typeface="Arial" panose="020B0604020202020204" pitchFamily="34" charset="0"/>
                          <a:ea typeface="Times New Roman" charset="0"/>
                          <a:cs typeface="Arial" panose="020B0604020202020204" pitchFamily="34" charset="0"/>
                        </a:rPr>
                        <a:t>u12-u42: ATTENDED PTA/PTO MEETING (y/n)</a:t>
                      </a:r>
                    </a:p>
                    <a:p>
                      <a:pPr marL="342900" lvl="0" indent="-342900">
                        <a:spcBef>
                          <a:spcPts val="0"/>
                        </a:spcBef>
                        <a:spcAft>
                          <a:spcPts val="1800"/>
                        </a:spcAft>
                        <a:buFont typeface="Arial" panose="020B0604020202020204" pitchFamily="34" charset="0"/>
                        <a:buChar char="•"/>
                      </a:pPr>
                      <a:r>
                        <a:rPr lang="en-US" sz="1800" i="0" dirty="0">
                          <a:latin typeface="Arial" panose="020B0604020202020204" pitchFamily="34" charset="0"/>
                          <a:ea typeface="Times New Roman" charset="0"/>
                          <a:cs typeface="Arial" panose="020B0604020202020204" pitchFamily="34" charset="0"/>
                        </a:rPr>
                        <a:t>u13-u43: ATTENDED PARENT-TEACHER CONFERENCE (y/n)</a:t>
                      </a:r>
                    </a:p>
                    <a:p>
                      <a:pPr marL="342900" lvl="0" indent="-342900">
                        <a:spcBef>
                          <a:spcPts val="0"/>
                        </a:spcBef>
                        <a:spcAft>
                          <a:spcPts val="1800"/>
                        </a:spcAft>
                        <a:buFont typeface="Arial" panose="020B0604020202020204" pitchFamily="34" charset="0"/>
                        <a:buChar char="•"/>
                      </a:pPr>
                      <a:r>
                        <a:rPr lang="en-US" sz="1800" i="0" dirty="0">
                          <a:latin typeface="Arial" panose="020B0604020202020204" pitchFamily="34" charset="0"/>
                          <a:ea typeface="Times New Roman" charset="0"/>
                          <a:cs typeface="Arial" panose="020B0604020202020204" pitchFamily="34" charset="0"/>
                        </a:rPr>
                        <a:t>u14-u44: ATTENDED SCHOOL EVENT (y/n)</a:t>
                      </a:r>
                    </a:p>
                    <a:p>
                      <a:pPr marL="342900" lvl="0" indent="-342900">
                        <a:spcBef>
                          <a:spcPts val="0"/>
                        </a:spcBef>
                        <a:spcAft>
                          <a:spcPts val="1800"/>
                        </a:spcAft>
                        <a:buFont typeface="Arial" panose="020B0604020202020204" pitchFamily="34" charset="0"/>
                        <a:buChar char="•"/>
                      </a:pPr>
                      <a:r>
                        <a:rPr lang="en-US" sz="1800" i="0" dirty="0">
                          <a:latin typeface="Arial" panose="020B0604020202020204" pitchFamily="34" charset="0"/>
                          <a:ea typeface="Times New Roman" charset="0"/>
                          <a:cs typeface="Arial" panose="020B0604020202020204" pitchFamily="34" charset="0"/>
                        </a:rPr>
                        <a:t>u15-u45: VOLUNTEERED AT SCHOOL (y/n)</a:t>
                      </a:r>
                    </a:p>
                    <a:p>
                      <a:pPr marL="342900" indent="-342900">
                        <a:spcBef>
                          <a:spcPts val="0"/>
                        </a:spcBef>
                        <a:spcAft>
                          <a:spcPts val="1800"/>
                        </a:spcAft>
                        <a:buFont typeface="Arial" panose="020B0604020202020204" pitchFamily="34" charset="0"/>
                        <a:buChar char="•"/>
                      </a:pPr>
                      <a:endParaRPr lang="en-US" sz="2000" i="0" dirty="0">
                        <a:latin typeface="Arial" panose="020B0604020202020204" pitchFamily="34" charset="0"/>
                        <a:ea typeface="Times New Roman" charset="0"/>
                        <a:cs typeface="Arial" panose="020B0604020202020204" pitchFamily="34" charset="0"/>
                      </a:endParaRPr>
                    </a:p>
                  </a:txBody>
                  <a:tcPr marL="219456" marR="219456" marT="219456" marB="219456">
                    <a:lnT w="76200" cap="flat" cmpd="sng" algn="ctr">
                      <a:solidFill>
                        <a:schemeClr val="bg2">
                          <a:lumMod val="90000"/>
                        </a:schemeClr>
                      </a:solid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9" name="Table 8">
            <a:extLst>
              <a:ext uri="{FF2B5EF4-FFF2-40B4-BE49-F238E27FC236}">
                <a16:creationId xmlns:a16="http://schemas.microsoft.com/office/drawing/2014/main" id="{657A199C-7A43-4F45-973C-7F0FB8F724C1}"/>
              </a:ext>
            </a:extLst>
          </p:cNvPr>
          <p:cNvGraphicFramePr>
            <a:graphicFrameLocks noGrp="1"/>
          </p:cNvGraphicFramePr>
          <p:nvPr>
            <p:extLst>
              <p:ext uri="{D42A27DB-BD31-4B8C-83A1-F6EECF244321}">
                <p14:modId xmlns:p14="http://schemas.microsoft.com/office/powerpoint/2010/main" val="3967785739"/>
              </p:ext>
            </p:extLst>
          </p:nvPr>
        </p:nvGraphicFramePr>
        <p:xfrm>
          <a:off x="16772922" y="16566076"/>
          <a:ext cx="15578540" cy="4122886"/>
        </p:xfrm>
        <a:graphic>
          <a:graphicData uri="http://schemas.openxmlformats.org/drawingml/2006/table">
            <a:tbl>
              <a:tblPr firstRow="1" bandRow="1">
                <a:solidFill>
                  <a:srgbClr val="9D1625"/>
                </a:solidFill>
                <a:effectLst/>
                <a:tableStyleId>{5C22544A-7EE6-4342-B048-85BDC9FD1C3A}</a:tableStyleId>
              </a:tblPr>
              <a:tblGrid>
                <a:gridCol w="1557854">
                  <a:extLst>
                    <a:ext uri="{9D8B030D-6E8A-4147-A177-3AD203B41FA5}">
                      <a16:colId xmlns:a16="http://schemas.microsoft.com/office/drawing/2014/main" val="20000"/>
                    </a:ext>
                  </a:extLst>
                </a:gridCol>
                <a:gridCol w="1557854">
                  <a:extLst>
                    <a:ext uri="{9D8B030D-6E8A-4147-A177-3AD203B41FA5}">
                      <a16:colId xmlns:a16="http://schemas.microsoft.com/office/drawing/2014/main" val="385091289"/>
                    </a:ext>
                  </a:extLst>
                </a:gridCol>
                <a:gridCol w="1557854">
                  <a:extLst>
                    <a:ext uri="{9D8B030D-6E8A-4147-A177-3AD203B41FA5}">
                      <a16:colId xmlns:a16="http://schemas.microsoft.com/office/drawing/2014/main" val="1888161281"/>
                    </a:ext>
                  </a:extLst>
                </a:gridCol>
                <a:gridCol w="1557854">
                  <a:extLst>
                    <a:ext uri="{9D8B030D-6E8A-4147-A177-3AD203B41FA5}">
                      <a16:colId xmlns:a16="http://schemas.microsoft.com/office/drawing/2014/main" val="1971663574"/>
                    </a:ext>
                  </a:extLst>
                </a:gridCol>
                <a:gridCol w="1557854">
                  <a:extLst>
                    <a:ext uri="{9D8B030D-6E8A-4147-A177-3AD203B41FA5}">
                      <a16:colId xmlns:a16="http://schemas.microsoft.com/office/drawing/2014/main" val="1447638035"/>
                    </a:ext>
                  </a:extLst>
                </a:gridCol>
                <a:gridCol w="1557854">
                  <a:extLst>
                    <a:ext uri="{9D8B030D-6E8A-4147-A177-3AD203B41FA5}">
                      <a16:colId xmlns:a16="http://schemas.microsoft.com/office/drawing/2014/main" val="2655010480"/>
                    </a:ext>
                  </a:extLst>
                </a:gridCol>
                <a:gridCol w="1557854">
                  <a:extLst>
                    <a:ext uri="{9D8B030D-6E8A-4147-A177-3AD203B41FA5}">
                      <a16:colId xmlns:a16="http://schemas.microsoft.com/office/drawing/2014/main" val="3334622380"/>
                    </a:ext>
                  </a:extLst>
                </a:gridCol>
                <a:gridCol w="1557854">
                  <a:extLst>
                    <a:ext uri="{9D8B030D-6E8A-4147-A177-3AD203B41FA5}">
                      <a16:colId xmlns:a16="http://schemas.microsoft.com/office/drawing/2014/main" val="279600642"/>
                    </a:ext>
                  </a:extLst>
                </a:gridCol>
                <a:gridCol w="1557854">
                  <a:extLst>
                    <a:ext uri="{9D8B030D-6E8A-4147-A177-3AD203B41FA5}">
                      <a16:colId xmlns:a16="http://schemas.microsoft.com/office/drawing/2014/main" val="59995348"/>
                    </a:ext>
                  </a:extLst>
                </a:gridCol>
                <a:gridCol w="1557854">
                  <a:extLst>
                    <a:ext uri="{9D8B030D-6E8A-4147-A177-3AD203B41FA5}">
                      <a16:colId xmlns:a16="http://schemas.microsoft.com/office/drawing/2014/main" val="316846538"/>
                    </a:ext>
                  </a:extLst>
                </a:gridCol>
              </a:tblGrid>
              <a:tr h="529681">
                <a:tc gridSpan="10">
                  <a:txBody>
                    <a:bodyPr/>
                    <a:lstStyle/>
                    <a:p>
                      <a:pPr algn="ctr"/>
                      <a:r>
                        <a:rPr lang="en-US" sz="2400" b="1" spc="100" baseline="0" dirty="0">
                          <a:solidFill>
                            <a:schemeClr val="bg1"/>
                          </a:solidFill>
                          <a:latin typeface="Arial" panose="020B0604020202020204" pitchFamily="34" charset="0"/>
                          <a:ea typeface="Arial" charset="0"/>
                          <a:cs typeface="Arial" panose="020B0604020202020204" pitchFamily="34" charset="0"/>
                        </a:rPr>
                        <a:t>Table 1. Test of measurement invariance</a:t>
                      </a:r>
                    </a:p>
                  </a:txBody>
                  <a:tcPr marL="0" marR="0" marT="132185" marB="13218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A223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68867">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Model</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Chi-sq</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CFI</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RMSEA</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SRMR</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Model compared</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 Chi-sq</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a:solidFill>
                            <a:schemeClr val="bg1"/>
                          </a:solidFill>
                          <a:effectLst/>
                          <a:latin typeface="Arial" panose="020B0604020202020204" pitchFamily="34" charset="0"/>
                          <a:ea typeface="Malgun Gothic" panose="020B0503020000020004" pitchFamily="34" charset="-127"/>
                          <a:cs typeface="Arial" panose="020B0604020202020204" pitchFamily="34" charset="0"/>
                        </a:rPr>
                        <a:t>∆ CFI</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a:solidFill>
                            <a:schemeClr val="bg1"/>
                          </a:solidFill>
                          <a:effectLst/>
                          <a:latin typeface="Arial" panose="020B0604020202020204" pitchFamily="34" charset="0"/>
                          <a:ea typeface="Malgun Gothic" panose="020B0503020000020004" pitchFamily="34" charset="-127"/>
                          <a:cs typeface="Arial" panose="020B0604020202020204" pitchFamily="34" charset="0"/>
                        </a:rPr>
                        <a:t>∆ RMSEA</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marL="0" marR="0" algn="ctr">
                        <a:lnSpc>
                          <a:spcPct val="107000"/>
                        </a:lnSpc>
                        <a:spcBef>
                          <a:spcPts val="0"/>
                        </a:spcBef>
                        <a:spcAft>
                          <a:spcPts val="0"/>
                        </a:spcAft>
                      </a:pPr>
                      <a:r>
                        <a:rPr lang="en-US" sz="2000" dirty="0">
                          <a:solidFill>
                            <a:schemeClr val="bg1"/>
                          </a:solidFill>
                          <a:effectLst/>
                          <a:latin typeface="Arial" panose="020B0604020202020204" pitchFamily="34" charset="0"/>
                          <a:ea typeface="Malgun Gothic" panose="020B0503020000020004" pitchFamily="34" charset="-127"/>
                          <a:cs typeface="Arial" panose="020B0604020202020204" pitchFamily="34" charset="0"/>
                        </a:rPr>
                        <a:t>∆ SRMR</a:t>
                      </a:r>
                    </a:p>
                  </a:txBody>
                  <a:tcPr marL="68580" marR="68580" marT="0" marB="0"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1"/>
                  </a:ext>
                </a:extLst>
              </a:tr>
              <a:tr h="468867">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M1: configural invariance</a:t>
                      </a:r>
                    </a:p>
                  </a:txBody>
                  <a:tcPr marL="68580" marR="68580" marT="0" marB="0"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730.264 (134)</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.992</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0.017 (0.015-0.018)</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0.03</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0002"/>
                  </a:ext>
                </a:extLst>
              </a:tr>
              <a:tr h="468867">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M2: Scalar invariance</a:t>
                      </a:r>
                    </a:p>
                  </a:txBody>
                  <a:tcPr marL="68580" marR="68580" marT="0" marB="0"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1185.199 (158)</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.986</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0.020 (0.019-0.021)</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0.032</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M1</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360.284(24)  </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0.006</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0.03</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0.002</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468867">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M2a: partial scalar invariance</a:t>
                      </a:r>
                    </a:p>
                  </a:txBody>
                  <a:tcPr marL="68580" marR="68580" marT="0" marB="0"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731.275 (146)</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.992</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0.016 (0.015-0.017)</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a:effectLst/>
                          <a:latin typeface="Arial" panose="020B0604020202020204" pitchFamily="34" charset="0"/>
                          <a:ea typeface="Malgun Gothic" panose="020B0503020000020004" pitchFamily="34" charset="-127"/>
                          <a:cs typeface="Arial" panose="020B0604020202020204" pitchFamily="34" charset="0"/>
                        </a:rPr>
                        <a:t>0.03</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M1</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42.118(12)</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0</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0.001</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gn="ctr">
                        <a:lnSpc>
                          <a:spcPct val="107000"/>
                        </a:lnSpc>
                        <a:spcBef>
                          <a:spcPts val="0"/>
                        </a:spcBef>
                        <a:spcAft>
                          <a:spcPts val="0"/>
                        </a:spcAft>
                      </a:pPr>
                      <a:r>
                        <a:rPr lang="en-US" sz="2000" dirty="0">
                          <a:effectLst/>
                          <a:latin typeface="Arial" panose="020B0604020202020204" pitchFamily="34" charset="0"/>
                          <a:ea typeface="Malgun Gothic" panose="020B0503020000020004" pitchFamily="34" charset="-127"/>
                          <a:cs typeface="Arial" panose="020B0604020202020204" pitchFamily="34" charset="0"/>
                        </a:rPr>
                        <a:t>0</a:t>
                      </a:r>
                    </a:p>
                  </a:txBody>
                  <a:tcPr marL="68580" marR="68580" marT="0" marB="0" anchor="ctr">
                    <a:lnL w="19050" cap="flat" cmpd="sng" algn="ctr">
                      <a:solidFill>
                        <a:srgbClr val="BFC0BF"/>
                      </a:solid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0004"/>
                  </a:ext>
                </a:extLst>
              </a:tr>
            </a:tbl>
          </a:graphicData>
        </a:graphic>
      </p:graphicFrame>
      <p:graphicFrame>
        <p:nvGraphicFramePr>
          <p:cNvPr id="13" name="Table 12">
            <a:extLst>
              <a:ext uri="{FF2B5EF4-FFF2-40B4-BE49-F238E27FC236}">
                <a16:creationId xmlns:a16="http://schemas.microsoft.com/office/drawing/2014/main" id="{52720AD4-341E-EC4C-AD4B-33DC2D7986F4}"/>
              </a:ext>
            </a:extLst>
          </p:cNvPr>
          <p:cNvGraphicFramePr>
            <a:graphicFrameLocks noGrp="1"/>
          </p:cNvGraphicFramePr>
          <p:nvPr>
            <p:extLst>
              <p:ext uri="{D42A27DB-BD31-4B8C-83A1-F6EECF244321}">
                <p14:modId xmlns:p14="http://schemas.microsoft.com/office/powerpoint/2010/main" val="3779223426"/>
              </p:ext>
            </p:extLst>
          </p:nvPr>
        </p:nvGraphicFramePr>
        <p:xfrm>
          <a:off x="24698859" y="12007348"/>
          <a:ext cx="7342632" cy="4361688"/>
        </p:xfrm>
        <a:graphic>
          <a:graphicData uri="http://schemas.openxmlformats.org/drawingml/2006/table">
            <a:tbl>
              <a:tblPr firstRow="1" bandRow="1">
                <a:solidFill>
                  <a:srgbClr val="9D1625"/>
                </a:solidFill>
                <a:effectLst/>
                <a:tableStyleId>{5C22544A-7EE6-4342-B048-85BDC9FD1C3A}</a:tableStyleId>
              </a:tblPr>
              <a:tblGrid>
                <a:gridCol w="7342632">
                  <a:extLst>
                    <a:ext uri="{9D8B030D-6E8A-4147-A177-3AD203B41FA5}">
                      <a16:colId xmlns:a16="http://schemas.microsoft.com/office/drawing/2014/main" val="20000"/>
                    </a:ext>
                  </a:extLst>
                </a:gridCol>
              </a:tblGrid>
              <a:tr h="619885">
                <a:tc>
                  <a:txBody>
                    <a:bodyPr/>
                    <a:lstStyle/>
                    <a:p>
                      <a:pPr algn="l"/>
                      <a:r>
                        <a:rPr lang="en-US" sz="3600" b="1" spc="300" dirty="0">
                          <a:latin typeface="Arial" charset="0"/>
                          <a:ea typeface="Arial" charset="0"/>
                          <a:cs typeface="Arial" charset="0"/>
                        </a:rPr>
                        <a:t>Reference</a:t>
                      </a:r>
                    </a:p>
                  </a:txBody>
                  <a:tcPr marL="219456" marR="548640" marT="219456" marB="21945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0"/>
                  </a:ext>
                </a:extLst>
              </a:tr>
              <a:tr h="2854534">
                <a:tc>
                  <a:txBody>
                    <a:bodyPr/>
                    <a:lstStyle/>
                    <a:p>
                      <a:pPr marL="342900" indent="-342900" algn="l">
                        <a:spcAft>
                          <a:spcPts val="1800"/>
                        </a:spcAft>
                        <a:buFont typeface="Arial" panose="020B0604020202020204" pitchFamily="34" charset="0"/>
                        <a:buChar char="•"/>
                      </a:pPr>
                      <a:r>
                        <a:rPr lang="en-US" sz="1200" b="0" kern="1200" dirty="0" err="1">
                          <a:solidFill>
                            <a:schemeClr val="bg1"/>
                          </a:solidFill>
                          <a:latin typeface="Arial" panose="020B0604020202020204" pitchFamily="34" charset="0"/>
                          <a:ea typeface="Arial" charset="0"/>
                          <a:cs typeface="Arial" panose="020B0604020202020204" pitchFamily="34" charset="0"/>
                        </a:rPr>
                        <a:t>Boonk</a:t>
                      </a:r>
                      <a:r>
                        <a:rPr lang="en-US" sz="1200" b="0" kern="1200" dirty="0">
                          <a:solidFill>
                            <a:schemeClr val="bg1"/>
                          </a:solidFill>
                          <a:latin typeface="Arial" panose="020B0604020202020204" pitchFamily="34" charset="0"/>
                          <a:ea typeface="Arial" charset="0"/>
                          <a:cs typeface="Arial" panose="020B0604020202020204" pitchFamily="34" charset="0"/>
                        </a:rPr>
                        <a:t>, </a:t>
                      </a:r>
                      <a:r>
                        <a:rPr lang="en-US" sz="1200" b="0" kern="1200" dirty="0" err="1">
                          <a:solidFill>
                            <a:schemeClr val="bg1"/>
                          </a:solidFill>
                          <a:latin typeface="Arial" panose="020B0604020202020204" pitchFamily="34" charset="0"/>
                          <a:ea typeface="Arial" charset="0"/>
                          <a:cs typeface="Arial" panose="020B0604020202020204" pitchFamily="34" charset="0"/>
                        </a:rPr>
                        <a:t>Gijselaers</a:t>
                      </a:r>
                      <a:r>
                        <a:rPr lang="en-US" sz="1200" b="0" kern="1200" dirty="0">
                          <a:solidFill>
                            <a:schemeClr val="bg1"/>
                          </a:solidFill>
                          <a:latin typeface="Arial" panose="020B0604020202020204" pitchFamily="34" charset="0"/>
                          <a:ea typeface="Arial" charset="0"/>
                          <a:cs typeface="Arial" panose="020B0604020202020204" pitchFamily="34" charset="0"/>
                        </a:rPr>
                        <a:t>, H. J. ., </a:t>
                      </a:r>
                      <a:r>
                        <a:rPr lang="en-US" sz="1200" b="0" kern="1200" dirty="0" err="1">
                          <a:solidFill>
                            <a:schemeClr val="bg1"/>
                          </a:solidFill>
                          <a:latin typeface="Arial" panose="020B0604020202020204" pitchFamily="34" charset="0"/>
                          <a:ea typeface="Arial" charset="0"/>
                          <a:cs typeface="Arial" panose="020B0604020202020204" pitchFamily="34" charset="0"/>
                        </a:rPr>
                        <a:t>Ritzen</a:t>
                      </a:r>
                      <a:r>
                        <a:rPr lang="en-US" sz="1200" b="0" kern="1200" dirty="0">
                          <a:solidFill>
                            <a:schemeClr val="bg1"/>
                          </a:solidFill>
                          <a:latin typeface="Arial" panose="020B0604020202020204" pitchFamily="34" charset="0"/>
                          <a:ea typeface="Arial" charset="0"/>
                          <a:cs typeface="Arial" panose="020B0604020202020204" pitchFamily="34" charset="0"/>
                        </a:rPr>
                        <a:t>, H., &amp; Brand-</a:t>
                      </a:r>
                      <a:r>
                        <a:rPr lang="en-US" sz="1200" b="0" kern="1200" dirty="0" err="1">
                          <a:solidFill>
                            <a:schemeClr val="bg1"/>
                          </a:solidFill>
                          <a:latin typeface="Arial" panose="020B0604020202020204" pitchFamily="34" charset="0"/>
                          <a:ea typeface="Arial" charset="0"/>
                          <a:cs typeface="Arial" panose="020B0604020202020204" pitchFamily="34" charset="0"/>
                        </a:rPr>
                        <a:t>Gruwel</a:t>
                      </a:r>
                      <a:r>
                        <a:rPr lang="en-US" sz="1200" b="0" kern="1200" dirty="0">
                          <a:solidFill>
                            <a:schemeClr val="bg1"/>
                          </a:solidFill>
                          <a:latin typeface="Arial" panose="020B0604020202020204" pitchFamily="34" charset="0"/>
                          <a:ea typeface="Arial" charset="0"/>
                          <a:cs typeface="Arial" panose="020B0604020202020204" pitchFamily="34" charset="0"/>
                        </a:rPr>
                        <a:t>, S. (2018). A review of the relationship between parental involvement indicators and academic achievement. Educational Research Review, 24, 10–30. https://doi.org/10.1016/j.edurev.2018.02.001</a:t>
                      </a:r>
                    </a:p>
                    <a:p>
                      <a:pPr marL="342900" indent="-342900" algn="l">
                        <a:spcAft>
                          <a:spcPts val="1800"/>
                        </a:spcAft>
                        <a:buFont typeface="Arial" panose="020B0604020202020204" pitchFamily="34" charset="0"/>
                        <a:buChar char="•"/>
                      </a:pPr>
                      <a:r>
                        <a:rPr lang="en-US" sz="1200" b="0" kern="1200" dirty="0">
                          <a:solidFill>
                            <a:schemeClr val="bg1"/>
                          </a:solidFill>
                          <a:latin typeface="Arial" panose="020B0604020202020204" pitchFamily="34" charset="0"/>
                          <a:ea typeface="Arial" charset="0"/>
                          <a:cs typeface="Arial" panose="020B0604020202020204" pitchFamily="34" charset="0"/>
                        </a:rPr>
                        <a:t>Millsap &amp; Cham, (2012). Investigating factorial invariance in longitudinal data. Handbook of developmental research methods. 109-126. </a:t>
                      </a:r>
                    </a:p>
                    <a:p>
                      <a:pPr marL="342900" indent="-342900" algn="l">
                        <a:spcAft>
                          <a:spcPts val="1800"/>
                        </a:spcAft>
                        <a:buFont typeface="Arial" panose="020B0604020202020204" pitchFamily="34" charset="0"/>
                        <a:buChar char="•"/>
                      </a:pPr>
                      <a:r>
                        <a:rPr lang="en-US" sz="1200" b="0" kern="1200" dirty="0" err="1">
                          <a:solidFill>
                            <a:schemeClr val="bg1"/>
                          </a:solidFill>
                          <a:latin typeface="Arial" panose="020B0604020202020204" pitchFamily="34" charset="0"/>
                          <a:ea typeface="Arial" charset="0"/>
                          <a:cs typeface="Arial" panose="020B0604020202020204" pitchFamily="34" charset="0"/>
                        </a:rPr>
                        <a:t>Muthén</a:t>
                      </a:r>
                      <a:r>
                        <a:rPr lang="en-US" sz="1200" b="0" kern="1200" dirty="0">
                          <a:solidFill>
                            <a:schemeClr val="bg1"/>
                          </a:solidFill>
                          <a:latin typeface="Arial" panose="020B0604020202020204" pitchFamily="34" charset="0"/>
                          <a:ea typeface="Arial" charset="0"/>
                          <a:cs typeface="Arial" panose="020B0604020202020204" pitchFamily="34" charset="0"/>
                        </a:rPr>
                        <a:t>, L. K., &amp; </a:t>
                      </a:r>
                      <a:r>
                        <a:rPr lang="en-US" sz="1200" b="0" kern="1200" dirty="0" err="1">
                          <a:solidFill>
                            <a:schemeClr val="bg1"/>
                          </a:solidFill>
                          <a:latin typeface="Arial" panose="020B0604020202020204" pitchFamily="34" charset="0"/>
                          <a:ea typeface="Arial" charset="0"/>
                          <a:cs typeface="Arial" panose="020B0604020202020204" pitchFamily="34" charset="0"/>
                        </a:rPr>
                        <a:t>Muthén</a:t>
                      </a:r>
                      <a:r>
                        <a:rPr lang="en-US" sz="1200" b="0" kern="1200" dirty="0">
                          <a:solidFill>
                            <a:schemeClr val="bg1"/>
                          </a:solidFill>
                          <a:latin typeface="Arial" panose="020B0604020202020204" pitchFamily="34" charset="0"/>
                          <a:ea typeface="Arial" charset="0"/>
                          <a:cs typeface="Arial" panose="020B0604020202020204" pitchFamily="34" charset="0"/>
                        </a:rPr>
                        <a:t>, B. O. (1998-2017). Mplus user’s guide (8th ed.). Los Angeles, CA: </a:t>
                      </a:r>
                      <a:r>
                        <a:rPr lang="en-US" sz="1200" b="0" kern="1200" dirty="0" err="1">
                          <a:solidFill>
                            <a:schemeClr val="bg1"/>
                          </a:solidFill>
                          <a:latin typeface="Arial" panose="020B0604020202020204" pitchFamily="34" charset="0"/>
                          <a:ea typeface="Arial" charset="0"/>
                          <a:cs typeface="Arial" panose="020B0604020202020204" pitchFamily="34" charset="0"/>
                        </a:rPr>
                        <a:t>Muthén</a:t>
                      </a:r>
                      <a:r>
                        <a:rPr lang="en-US" sz="1200" b="0" kern="1200" dirty="0">
                          <a:solidFill>
                            <a:schemeClr val="bg1"/>
                          </a:solidFill>
                          <a:latin typeface="Arial" panose="020B0604020202020204" pitchFamily="34" charset="0"/>
                          <a:ea typeface="Arial" charset="0"/>
                          <a:cs typeface="Arial" panose="020B0604020202020204" pitchFamily="34" charset="0"/>
                        </a:rPr>
                        <a:t> &amp; </a:t>
                      </a:r>
                      <a:r>
                        <a:rPr lang="en-US" sz="1200" b="0" kern="1200" dirty="0" err="1">
                          <a:solidFill>
                            <a:schemeClr val="bg1"/>
                          </a:solidFill>
                          <a:latin typeface="Arial" panose="020B0604020202020204" pitchFamily="34" charset="0"/>
                          <a:ea typeface="Arial" charset="0"/>
                          <a:cs typeface="Arial" panose="020B0604020202020204" pitchFamily="34" charset="0"/>
                        </a:rPr>
                        <a:t>Muthén</a:t>
                      </a:r>
                      <a:endParaRPr lang="en-US" sz="1200" b="0" kern="1200" dirty="0">
                        <a:solidFill>
                          <a:schemeClr val="bg1"/>
                        </a:solidFill>
                        <a:latin typeface="Arial" panose="020B0604020202020204" pitchFamily="34" charset="0"/>
                        <a:ea typeface="Arial" charset="0"/>
                        <a:cs typeface="Arial" panose="020B0604020202020204" pitchFamily="34" charset="0"/>
                      </a:endParaRPr>
                    </a:p>
                    <a:p>
                      <a:pPr marL="342900" indent="-342900" algn="l">
                        <a:spcAft>
                          <a:spcPts val="1800"/>
                        </a:spcAft>
                        <a:buFont typeface="Arial" panose="020B0604020202020204" pitchFamily="34" charset="0"/>
                        <a:buChar char="•"/>
                      </a:pPr>
                      <a:r>
                        <a:rPr lang="en-US" sz="1200" b="0" kern="1200" dirty="0" err="1">
                          <a:solidFill>
                            <a:schemeClr val="bg1"/>
                          </a:solidFill>
                          <a:latin typeface="Arial" panose="020B0604020202020204" pitchFamily="34" charset="0"/>
                          <a:ea typeface="Arial" charset="0"/>
                          <a:cs typeface="Arial" panose="020B0604020202020204" pitchFamily="34" charset="0"/>
                        </a:rPr>
                        <a:t>Putnick</a:t>
                      </a:r>
                      <a:r>
                        <a:rPr lang="en-US" sz="1200" b="0" kern="1200" dirty="0">
                          <a:solidFill>
                            <a:schemeClr val="bg1"/>
                          </a:solidFill>
                          <a:latin typeface="Arial" panose="020B0604020202020204" pitchFamily="34" charset="0"/>
                          <a:ea typeface="Arial" charset="0"/>
                          <a:cs typeface="Arial" panose="020B0604020202020204" pitchFamily="34" charset="0"/>
                        </a:rPr>
                        <a:t>, &amp; Bornstein, M. H. (2016). Measurement invariance conventions and reporting: The state of the art and future directions for psychological research. Developmental Review, 41, 71–90. </a:t>
                      </a:r>
                      <a:r>
                        <a:rPr lang="en-US" sz="1200" b="0" kern="1200" dirty="0">
                          <a:solidFill>
                            <a:schemeClr val="bg1"/>
                          </a:solidFill>
                          <a:latin typeface="Arial" panose="020B0604020202020204" pitchFamily="34" charset="0"/>
                          <a:ea typeface="Arial" charset="0"/>
                          <a:cs typeface="Arial" panose="020B0604020202020204" pitchFamily="34" charset="0"/>
                          <a:hlinkClick r:id="rId3"/>
                        </a:rPr>
                        <a:t>https://doi.org/10.1016/j.dr.2016.06.004</a:t>
                      </a:r>
                      <a:r>
                        <a:rPr lang="en-US" sz="2400" b="0" kern="1200" dirty="0">
                          <a:solidFill>
                            <a:schemeClr val="bg1"/>
                          </a:solidFill>
                          <a:latin typeface="Arial" panose="020B0604020202020204" pitchFamily="34" charset="0"/>
                          <a:ea typeface="Arial" charset="0"/>
                          <a:cs typeface="Arial" panose="020B0604020202020204" pitchFamily="34" charset="0"/>
                        </a:rPr>
                        <a:t> </a:t>
                      </a:r>
                      <a:endParaRPr lang="en-US" sz="1200" b="0" kern="1200" dirty="0">
                        <a:solidFill>
                          <a:schemeClr val="bg1"/>
                        </a:solidFill>
                        <a:latin typeface="Arial" panose="020B0604020202020204" pitchFamily="34" charset="0"/>
                        <a:ea typeface="Arial" charset="0"/>
                        <a:cs typeface="Arial" panose="020B0604020202020204" pitchFamily="34" charset="0"/>
                      </a:endParaRPr>
                    </a:p>
                  </a:txBody>
                  <a:tcPr marL="219456" marR="1188720" marT="219456" marB="274320">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rgbClr val="CB2433"/>
                    </a:solidFill>
                  </a:tcPr>
                </a:tc>
                <a:extLst>
                  <a:ext uri="{0D108BD9-81ED-4DB2-BD59-A6C34878D82A}">
                    <a16:rowId xmlns:a16="http://schemas.microsoft.com/office/drawing/2014/main" val="10001"/>
                  </a:ext>
                </a:extLst>
              </a:tr>
            </a:tbl>
          </a:graphicData>
        </a:graphic>
      </p:graphicFrame>
      <p:sp>
        <p:nvSpPr>
          <p:cNvPr id="14" name="TextBox 13">
            <a:extLst>
              <a:ext uri="{FF2B5EF4-FFF2-40B4-BE49-F238E27FC236}">
                <a16:creationId xmlns:a16="http://schemas.microsoft.com/office/drawing/2014/main" id="{AADDAD32-565D-9045-8DB1-5C1E0729AE65}"/>
              </a:ext>
            </a:extLst>
          </p:cNvPr>
          <p:cNvSpPr txBox="1"/>
          <p:nvPr/>
        </p:nvSpPr>
        <p:spPr>
          <a:xfrm>
            <a:off x="879812" y="841680"/>
            <a:ext cx="25881629" cy="683264"/>
          </a:xfrm>
          <a:prstGeom prst="rect">
            <a:avLst/>
          </a:prstGeom>
          <a:noFill/>
        </p:spPr>
        <p:txBody>
          <a:bodyPr wrap="square" rtlCol="0">
            <a:spAutoFit/>
          </a:bodyPr>
          <a:lstStyle/>
          <a:p>
            <a:pPr>
              <a:lnSpc>
                <a:spcPct val="80000"/>
              </a:lnSpc>
            </a:pPr>
            <a:r>
              <a:rPr lang="en-US" sz="4800" b="1" spc="60" dirty="0">
                <a:solidFill>
                  <a:schemeClr val="bg1"/>
                </a:solidFill>
                <a:latin typeface="Arial"/>
                <a:cs typeface="Arial"/>
              </a:rPr>
              <a:t>Testing Longitudinal Invariance of Parent Involvement in School using ECLS-K:2011</a:t>
            </a:r>
          </a:p>
        </p:txBody>
      </p:sp>
      <p:sp>
        <p:nvSpPr>
          <p:cNvPr id="15" name="TextBox 14">
            <a:extLst>
              <a:ext uri="{FF2B5EF4-FFF2-40B4-BE49-F238E27FC236}">
                <a16:creationId xmlns:a16="http://schemas.microsoft.com/office/drawing/2014/main" id="{17073839-689F-544B-AF01-215451453DFE}"/>
              </a:ext>
            </a:extLst>
          </p:cNvPr>
          <p:cNvSpPr txBox="1"/>
          <p:nvPr/>
        </p:nvSpPr>
        <p:spPr>
          <a:xfrm>
            <a:off x="879812" y="1945148"/>
            <a:ext cx="25881627" cy="461665"/>
          </a:xfrm>
          <a:prstGeom prst="rect">
            <a:avLst/>
          </a:prstGeom>
          <a:noFill/>
        </p:spPr>
        <p:txBody>
          <a:bodyPr wrap="square" rtlCol="0">
            <a:spAutoFit/>
          </a:bodyPr>
          <a:lstStyle/>
          <a:p>
            <a:pPr algn="ctr">
              <a:lnSpc>
                <a:spcPct val="80000"/>
              </a:lnSpc>
            </a:pPr>
            <a:r>
              <a:rPr lang="en-US" sz="3000" dirty="0">
                <a:solidFill>
                  <a:schemeClr val="bg1"/>
                </a:solidFill>
                <a:latin typeface="Arial" panose="020B0604020202020204" pitchFamily="34" charset="0"/>
                <a:ea typeface="Times New Roman" charset="0"/>
                <a:cs typeface="Arial" panose="020B0604020202020204" pitchFamily="34" charset="0"/>
              </a:rPr>
              <a:t>Dongho Choi*, Natalie A Koziol*</a:t>
            </a:r>
          </a:p>
        </p:txBody>
      </p:sp>
      <p:sp>
        <p:nvSpPr>
          <p:cNvPr id="16" name="TextBox 15">
            <a:extLst>
              <a:ext uri="{FF2B5EF4-FFF2-40B4-BE49-F238E27FC236}">
                <a16:creationId xmlns:a16="http://schemas.microsoft.com/office/drawing/2014/main" id="{AFC04EEE-8A99-404E-A855-0C691B2DA487}"/>
              </a:ext>
            </a:extLst>
          </p:cNvPr>
          <p:cNvSpPr txBox="1"/>
          <p:nvPr/>
        </p:nvSpPr>
        <p:spPr>
          <a:xfrm>
            <a:off x="879812" y="2726702"/>
            <a:ext cx="25881627" cy="461665"/>
          </a:xfrm>
          <a:prstGeom prst="rect">
            <a:avLst/>
          </a:prstGeom>
          <a:noFill/>
        </p:spPr>
        <p:txBody>
          <a:bodyPr wrap="square" rtlCol="0">
            <a:spAutoFit/>
          </a:bodyPr>
          <a:lstStyle/>
          <a:p>
            <a:pPr algn="ctr">
              <a:lnSpc>
                <a:spcPct val="80000"/>
              </a:lnSpc>
            </a:pPr>
            <a:r>
              <a:rPr lang="en-US" sz="3000" dirty="0">
                <a:solidFill>
                  <a:schemeClr val="bg1"/>
                </a:solidFill>
                <a:latin typeface="Arial" panose="020B0604020202020204" pitchFamily="34" charset="0"/>
                <a:ea typeface="Times New Roman" charset="0"/>
                <a:cs typeface="Arial" panose="020B0604020202020204" pitchFamily="34" charset="0"/>
              </a:rPr>
              <a:t>*University of Nebraska-Lincoln</a:t>
            </a:r>
          </a:p>
        </p:txBody>
      </p:sp>
      <p:graphicFrame>
        <p:nvGraphicFramePr>
          <p:cNvPr id="17" name="Table 16">
            <a:extLst>
              <a:ext uri="{FF2B5EF4-FFF2-40B4-BE49-F238E27FC236}">
                <a16:creationId xmlns:a16="http://schemas.microsoft.com/office/drawing/2014/main" id="{A71467AD-A2E3-4960-9087-D24006612BA8}"/>
              </a:ext>
            </a:extLst>
          </p:cNvPr>
          <p:cNvGraphicFramePr>
            <a:graphicFrameLocks noGrp="1"/>
          </p:cNvGraphicFramePr>
          <p:nvPr>
            <p:extLst>
              <p:ext uri="{D42A27DB-BD31-4B8C-83A1-F6EECF244321}">
                <p14:modId xmlns:p14="http://schemas.microsoft.com/office/powerpoint/2010/main" val="2471238378"/>
              </p:ext>
            </p:extLst>
          </p:nvPr>
        </p:nvGraphicFramePr>
        <p:xfrm>
          <a:off x="879812" y="11191127"/>
          <a:ext cx="7342632" cy="26456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716297">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panose="020B0604020202020204" pitchFamily="34" charset="0"/>
                          <a:ea typeface="Arial" charset="0"/>
                          <a:cs typeface="Arial" panose="020B0604020202020204" pitchFamily="34" charset="0"/>
                        </a:rPr>
                        <a:t>Research Question</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399001">
                <a:tc>
                  <a:txBody>
                    <a:bodyPr/>
                    <a:lstStyle/>
                    <a:p>
                      <a:pPr marL="342900" indent="-342900">
                        <a:spcBef>
                          <a:spcPts val="0"/>
                        </a:spcBef>
                        <a:spcAft>
                          <a:spcPts val="1800"/>
                        </a:spcAft>
                        <a:buFont typeface="Arial" panose="020B0604020202020204" pitchFamily="34" charset="0"/>
                        <a:buChar char="•"/>
                      </a:pPr>
                      <a:r>
                        <a:rPr lang="en-US" sz="2000" dirty="0">
                          <a:latin typeface="Arial" panose="020B0604020202020204" pitchFamily="34" charset="0"/>
                          <a:ea typeface="Times New Roman" charset="0"/>
                          <a:cs typeface="Arial" panose="020B0604020202020204" pitchFamily="34" charset="0"/>
                        </a:rPr>
                        <a:t>Do the repeatedly measured items show longitudinal invariance over time? (Are the relations between the observed indicators and the latent constructs the same over time?)</a:t>
                      </a:r>
                      <a:endParaRPr lang="en-US" sz="2000" i="1" dirty="0">
                        <a:latin typeface="Arial" panose="020B0604020202020204" pitchFamily="34" charset="0"/>
                        <a:ea typeface="Times New Roman" charset="0"/>
                        <a:cs typeface="Arial" panose="020B0604020202020204" pitchFamily="34"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9" name="Table 18">
            <a:extLst>
              <a:ext uri="{FF2B5EF4-FFF2-40B4-BE49-F238E27FC236}">
                <a16:creationId xmlns:a16="http://schemas.microsoft.com/office/drawing/2014/main" id="{9837846F-A8F4-4800-9DD9-B332296CD3A1}"/>
              </a:ext>
            </a:extLst>
          </p:cNvPr>
          <p:cNvGraphicFramePr>
            <a:graphicFrameLocks noGrp="1"/>
          </p:cNvGraphicFramePr>
          <p:nvPr>
            <p:extLst>
              <p:ext uri="{D42A27DB-BD31-4B8C-83A1-F6EECF244321}">
                <p14:modId xmlns:p14="http://schemas.microsoft.com/office/powerpoint/2010/main" val="2617625855"/>
              </p:ext>
            </p:extLst>
          </p:nvPr>
        </p:nvGraphicFramePr>
        <p:xfrm>
          <a:off x="8801994" y="4605263"/>
          <a:ext cx="7342632" cy="13085064"/>
        </p:xfrm>
        <a:graphic>
          <a:graphicData uri="http://schemas.openxmlformats.org/drawingml/2006/table">
            <a:tbl>
              <a:tblPr firstRow="1" bandRow="1">
                <a:effectLst/>
                <a:tableStyleId>{2D5ABB26-0587-4C30-8999-92F81FD0307C}</a:tableStyleId>
              </a:tblPr>
              <a:tblGrid>
                <a:gridCol w="7342632">
                  <a:extLst>
                    <a:ext uri="{9D8B030D-6E8A-4147-A177-3AD203B41FA5}">
                      <a16:colId xmlns:a16="http://schemas.microsoft.com/office/drawing/2014/main" val="20000"/>
                    </a:ext>
                  </a:extLst>
                </a:gridCol>
              </a:tblGrid>
              <a:tr h="751746">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panose="020B0604020202020204" pitchFamily="34" charset="0"/>
                          <a:ea typeface="Arial" charset="0"/>
                          <a:cs typeface="Arial" panose="020B0604020202020204" pitchFamily="34" charset="0"/>
                        </a:rPr>
                        <a:t>Method</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8976862">
                <a:tc>
                  <a:txBody>
                    <a:bodyPr/>
                    <a:lstStyle/>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A series of confirmatory factor analysis models were run to examine the factor structure of parental involvement in school. For binary variables and weighted least squares estimation, only the configural (same factor structure) and scalar models are considered. Following the standard guideline for testing measurement invariance of categorical variables, a configural invariance model was set up and then was tested for scalar invariance (</a:t>
                      </a:r>
                      <a:r>
                        <a:rPr lang="en-US" sz="2000" i="0" dirty="0" err="1">
                          <a:latin typeface="Arial" panose="020B0604020202020204" pitchFamily="34" charset="0"/>
                          <a:ea typeface="Times New Roman" charset="0"/>
                          <a:cs typeface="Arial" panose="020B0604020202020204" pitchFamily="34" charset="0"/>
                        </a:rPr>
                        <a:t>Muthén</a:t>
                      </a:r>
                      <a:r>
                        <a:rPr lang="en-US" sz="2000" i="0" dirty="0">
                          <a:latin typeface="Arial" panose="020B0604020202020204" pitchFamily="34" charset="0"/>
                          <a:ea typeface="Times New Roman" charset="0"/>
                          <a:cs typeface="Arial" panose="020B0604020202020204" pitchFamily="34" charset="0"/>
                        </a:rPr>
                        <a:t>, &amp; </a:t>
                      </a:r>
                      <a:r>
                        <a:rPr lang="en-US" sz="2000" i="0" dirty="0" err="1">
                          <a:latin typeface="Arial" panose="020B0604020202020204" pitchFamily="34" charset="0"/>
                          <a:ea typeface="Times New Roman" charset="0"/>
                          <a:cs typeface="Arial" panose="020B0604020202020204" pitchFamily="34" charset="0"/>
                        </a:rPr>
                        <a:t>Muthén</a:t>
                      </a:r>
                      <a:r>
                        <a:rPr lang="en-US" sz="2000" i="0" dirty="0">
                          <a:latin typeface="Arial" panose="020B0604020202020204" pitchFamily="34" charset="0"/>
                          <a:ea typeface="Times New Roman" charset="0"/>
                          <a:cs typeface="Arial" panose="020B0604020202020204" pitchFamily="34" charset="0"/>
                        </a:rPr>
                        <a:t>, 1998-2017).</a:t>
                      </a:r>
                    </a:p>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The configural model has factor loadings and thresholds free across groups, factor variances fixed at one at all times, and factor means fixed at zero at all times. The scalar model has factor loadings and thresholds constrained to be equal across groups, scale factors fixed at one time and free at other times, and factor means fixed at zero at one time and free at other times. Measurement invariance of the construct was tested using multiple fit statistics including chi-square, CFI, RMSEA, and SRMR.</a:t>
                      </a:r>
                    </a:p>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In chi-square difference testing of measurement invariance, the chi-square value and degrees of freedom of the less restrictive model are subtracted from the chi-square value and degrees of freedom of the nested, more restrictive model. The chi-square difference value is compared to the chi-square value in a chi-square table using the difference in degrees of freedom between the more restrictive and less restrictive models. If the chi-square difference value is significant, it indicates that constraining the parameters of the nested model significantly worsens the fit of the model. This indicates measurement non-invariance.</a:t>
                      </a:r>
                    </a:p>
                    <a:p>
                      <a:pPr marL="342900" indent="-342900">
                        <a:spcBef>
                          <a:spcPts val="0"/>
                        </a:spcBef>
                        <a:spcAft>
                          <a:spcPts val="1800"/>
                        </a:spcAft>
                        <a:buFont typeface="Arial" panose="020B0604020202020204" pitchFamily="34" charset="0"/>
                        <a:buChar char="•"/>
                      </a:pPr>
                      <a:r>
                        <a:rPr lang="en-US" sz="2000" i="0" dirty="0">
                          <a:latin typeface="Arial" panose="020B0604020202020204" pitchFamily="34" charset="0"/>
                          <a:ea typeface="Times New Roman" charset="0"/>
                          <a:cs typeface="Arial" panose="020B0604020202020204" pitchFamily="34" charset="0"/>
                        </a:rPr>
                        <a:t>The weighted least-squares mean and variance adjusted estimator (WLSMV) and </a:t>
                      </a:r>
                      <a:r>
                        <a:rPr lang="en-US" sz="2000" i="0" dirty="0" err="1">
                          <a:latin typeface="Arial" panose="020B0604020202020204" pitchFamily="34" charset="0"/>
                          <a:ea typeface="Times New Roman" charset="0"/>
                          <a:cs typeface="Arial" panose="020B0604020202020204" pitchFamily="34" charset="0"/>
                        </a:rPr>
                        <a:t>probit</a:t>
                      </a:r>
                      <a:r>
                        <a:rPr lang="en-US" sz="2000" i="0" dirty="0">
                          <a:latin typeface="Arial" panose="020B0604020202020204" pitchFamily="34" charset="0"/>
                          <a:ea typeface="Times New Roman" charset="0"/>
                          <a:cs typeface="Arial" panose="020B0604020202020204" pitchFamily="34" charset="0"/>
                        </a:rPr>
                        <a:t> link function were used for data analysis. All analyses were conducted using Mplus version 8.4. Chi-square difference tests were run using DIFFTEST option of the program.</a:t>
                      </a: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pSp>
        <p:nvGrpSpPr>
          <p:cNvPr id="2" name="Group 1">
            <a:extLst>
              <a:ext uri="{FF2B5EF4-FFF2-40B4-BE49-F238E27FC236}">
                <a16:creationId xmlns:a16="http://schemas.microsoft.com/office/drawing/2014/main" id="{EF997E06-FC0E-4DB2-B1DE-2C90BCF1FBA2}"/>
              </a:ext>
            </a:extLst>
          </p:cNvPr>
          <p:cNvGrpSpPr/>
          <p:nvPr/>
        </p:nvGrpSpPr>
        <p:grpSpPr>
          <a:xfrm>
            <a:off x="16921460" y="11529710"/>
            <a:ext cx="7408567" cy="4548533"/>
            <a:chOff x="17105028" y="11137126"/>
            <a:chExt cx="7408567" cy="4548533"/>
          </a:xfrm>
        </p:grpSpPr>
        <p:grpSp>
          <p:nvGrpSpPr>
            <p:cNvPr id="117" name="Group 116">
              <a:extLst>
                <a:ext uri="{FF2B5EF4-FFF2-40B4-BE49-F238E27FC236}">
                  <a16:creationId xmlns:a16="http://schemas.microsoft.com/office/drawing/2014/main" id="{CFBD1C69-1831-47CB-B519-F60C69EB3372}"/>
                </a:ext>
              </a:extLst>
            </p:cNvPr>
            <p:cNvGrpSpPr/>
            <p:nvPr/>
          </p:nvGrpSpPr>
          <p:grpSpPr>
            <a:xfrm>
              <a:off x="17351568" y="11137126"/>
              <a:ext cx="6871436" cy="3923243"/>
              <a:chOff x="1542292" y="6325946"/>
              <a:chExt cx="16071848" cy="9176214"/>
            </a:xfrm>
          </p:grpSpPr>
          <p:sp>
            <p:nvSpPr>
              <p:cNvPr id="118" name="Rectangle 117">
                <a:extLst>
                  <a:ext uri="{FF2B5EF4-FFF2-40B4-BE49-F238E27FC236}">
                    <a16:creationId xmlns:a16="http://schemas.microsoft.com/office/drawing/2014/main" id="{5F6605F2-6159-4F4E-9686-FAE850F2C047}"/>
                  </a:ext>
                </a:extLst>
              </p:cNvPr>
              <p:cNvSpPr/>
              <p:nvPr/>
            </p:nvSpPr>
            <p:spPr>
              <a:xfrm>
                <a:off x="3171455" y="1138221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u12</a:t>
                </a:r>
              </a:p>
            </p:txBody>
          </p:sp>
          <p:cxnSp>
            <p:nvCxnSpPr>
              <p:cNvPr id="119" name="Straight Arrow Connector 118">
                <a:extLst>
                  <a:ext uri="{FF2B5EF4-FFF2-40B4-BE49-F238E27FC236}">
                    <a16:creationId xmlns:a16="http://schemas.microsoft.com/office/drawing/2014/main" id="{449848D7-F610-4AF6-AFA2-9A842DB15983}"/>
                  </a:ext>
                </a:extLst>
              </p:cNvPr>
              <p:cNvCxnSpPr>
                <a:cxnSpLocks/>
                <a:endCxn id="118" idx="2"/>
              </p:cNvCxnSpPr>
              <p:nvPr/>
            </p:nvCxnSpPr>
            <p:spPr>
              <a:xfrm flipV="1">
                <a:off x="3898009" y="12598347"/>
                <a:ext cx="1"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78E07350-03BD-4465-851B-687ECB4F99AF}"/>
                  </a:ext>
                </a:extLst>
              </p:cNvPr>
              <p:cNvCxnSpPr>
                <a:cxnSpLocks/>
                <a:stCxn id="121" idx="3"/>
                <a:endCxn id="118" idx="0"/>
              </p:cNvCxnSpPr>
              <p:nvPr/>
            </p:nvCxnSpPr>
            <p:spPr>
              <a:xfrm flipH="1">
                <a:off x="3898010" y="9677979"/>
                <a:ext cx="989281" cy="170423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21" name="Oval 120">
                <a:extLst>
                  <a:ext uri="{FF2B5EF4-FFF2-40B4-BE49-F238E27FC236}">
                    <a16:creationId xmlns:a16="http://schemas.microsoft.com/office/drawing/2014/main" id="{0FFC4231-B6EC-4D3D-B5F4-06DBDCAE8399}"/>
                  </a:ext>
                </a:extLst>
              </p:cNvPr>
              <p:cNvSpPr/>
              <p:nvPr/>
            </p:nvSpPr>
            <p:spPr>
              <a:xfrm>
                <a:off x="4641679" y="8112911"/>
                <a:ext cx="1677143" cy="183359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b="1" i="1" dirty="0"/>
                  <a:t>PI:K</a:t>
                </a:r>
                <a:endParaRPr lang="en-US" sz="800" b="1" i="1" dirty="0"/>
              </a:p>
            </p:txBody>
          </p:sp>
          <p:sp>
            <p:nvSpPr>
              <p:cNvPr id="122" name="Rectangle 121">
                <a:extLst>
                  <a:ext uri="{FF2B5EF4-FFF2-40B4-BE49-F238E27FC236}">
                    <a16:creationId xmlns:a16="http://schemas.microsoft.com/office/drawing/2014/main" id="{44B34EA5-0991-432F-98D1-3C64F61AA720}"/>
                  </a:ext>
                </a:extLst>
              </p:cNvPr>
              <p:cNvSpPr/>
              <p:nvPr/>
            </p:nvSpPr>
            <p:spPr>
              <a:xfrm>
                <a:off x="6415414" y="1138221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u14</a:t>
                </a:r>
              </a:p>
            </p:txBody>
          </p:sp>
          <p:sp>
            <p:nvSpPr>
              <p:cNvPr id="123" name="Rectangle 122">
                <a:extLst>
                  <a:ext uri="{FF2B5EF4-FFF2-40B4-BE49-F238E27FC236}">
                    <a16:creationId xmlns:a16="http://schemas.microsoft.com/office/drawing/2014/main" id="{2AA5026D-F071-4EFC-B600-2DB1A22F7271}"/>
                  </a:ext>
                </a:extLst>
              </p:cNvPr>
              <p:cNvSpPr/>
              <p:nvPr/>
            </p:nvSpPr>
            <p:spPr>
              <a:xfrm>
                <a:off x="4773675" y="1138221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u13</a:t>
                </a:r>
              </a:p>
            </p:txBody>
          </p:sp>
          <p:cxnSp>
            <p:nvCxnSpPr>
              <p:cNvPr id="124" name="Straight Arrow Connector 123">
                <a:extLst>
                  <a:ext uri="{FF2B5EF4-FFF2-40B4-BE49-F238E27FC236}">
                    <a16:creationId xmlns:a16="http://schemas.microsoft.com/office/drawing/2014/main" id="{ED1A3943-8E95-4786-9954-F35E503C13FC}"/>
                  </a:ext>
                </a:extLst>
              </p:cNvPr>
              <p:cNvCxnSpPr>
                <a:cxnSpLocks/>
                <a:endCxn id="122" idx="2"/>
              </p:cNvCxnSpPr>
              <p:nvPr/>
            </p:nvCxnSpPr>
            <p:spPr>
              <a:xfrm flipV="1">
                <a:off x="7141968" y="12598347"/>
                <a:ext cx="3"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F520D9A2-A1C2-4C1B-8701-89752FEC39B0}"/>
                  </a:ext>
                </a:extLst>
              </p:cNvPr>
              <p:cNvCxnSpPr>
                <a:cxnSpLocks/>
                <a:endCxn id="123" idx="2"/>
              </p:cNvCxnSpPr>
              <p:nvPr/>
            </p:nvCxnSpPr>
            <p:spPr>
              <a:xfrm flipV="1">
                <a:off x="5490599" y="12598347"/>
                <a:ext cx="9631" cy="828119"/>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BC401C6E-0BFB-46B9-9583-4EA95FB6A055}"/>
                  </a:ext>
                </a:extLst>
              </p:cNvPr>
              <p:cNvCxnSpPr>
                <a:cxnSpLocks/>
                <a:stCxn id="121" idx="5"/>
                <a:endCxn id="122" idx="0"/>
              </p:cNvCxnSpPr>
              <p:nvPr/>
            </p:nvCxnSpPr>
            <p:spPr>
              <a:xfrm>
                <a:off x="6073210" y="9677979"/>
                <a:ext cx="1068759" cy="170423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1A7E116B-AF81-43FA-AE61-BA009F77320D}"/>
                  </a:ext>
                </a:extLst>
              </p:cNvPr>
              <p:cNvCxnSpPr>
                <a:cxnSpLocks/>
                <a:stCxn id="121" idx="4"/>
                <a:endCxn id="123" idx="0"/>
              </p:cNvCxnSpPr>
              <p:nvPr/>
            </p:nvCxnSpPr>
            <p:spPr>
              <a:xfrm>
                <a:off x="5480251" y="9946502"/>
                <a:ext cx="19979" cy="143571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28" name="Arc 127">
                <a:extLst>
                  <a:ext uri="{FF2B5EF4-FFF2-40B4-BE49-F238E27FC236}">
                    <a16:creationId xmlns:a16="http://schemas.microsoft.com/office/drawing/2014/main" id="{C5E48A88-E798-4EF2-BD30-F04E4114E778}"/>
                  </a:ext>
                </a:extLst>
              </p:cNvPr>
              <p:cNvSpPr/>
              <p:nvPr/>
            </p:nvSpPr>
            <p:spPr>
              <a:xfrm rot="18500184">
                <a:off x="4208742" y="7831878"/>
                <a:ext cx="617397" cy="562071"/>
              </a:xfrm>
              <a:prstGeom prst="arc">
                <a:avLst>
                  <a:gd name="adj1" fmla="val 7000636"/>
                  <a:gd name="adj2" fmla="val 3671047"/>
                </a:avLst>
              </a:prstGeom>
              <a:ln w="31750">
                <a:headEnd type="triangle"/>
                <a:tailEnd type="triangle"/>
              </a:ln>
            </p:spPr>
            <p:style>
              <a:lnRef idx="1">
                <a:schemeClr val="dk1"/>
              </a:lnRef>
              <a:fillRef idx="0">
                <a:schemeClr val="dk1"/>
              </a:fillRef>
              <a:effectRef idx="0">
                <a:schemeClr val="dk1"/>
              </a:effectRef>
              <a:fontRef idx="minor">
                <a:schemeClr val="tx1"/>
              </a:fontRef>
            </p:style>
            <p:txBody>
              <a:bodyPr rtlCol="0" anchor="ctr"/>
              <a:lstStyle/>
              <a:p>
                <a:pPr algn="ctr"/>
                <a:r>
                  <a:rPr lang="en-US" sz="1200" dirty="0"/>
                  <a:t>1</a:t>
                </a:r>
              </a:p>
            </p:txBody>
          </p:sp>
          <p:sp>
            <p:nvSpPr>
              <p:cNvPr id="129" name="Rectangle 128">
                <a:extLst>
                  <a:ext uri="{FF2B5EF4-FFF2-40B4-BE49-F238E27FC236}">
                    <a16:creationId xmlns:a16="http://schemas.microsoft.com/office/drawing/2014/main" id="{DDAFD1EA-6635-4C74-BD78-191E10941288}"/>
                  </a:ext>
                </a:extLst>
              </p:cNvPr>
              <p:cNvSpPr/>
              <p:nvPr/>
            </p:nvSpPr>
            <p:spPr>
              <a:xfrm>
                <a:off x="1542292" y="1138221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u11</a:t>
                </a:r>
              </a:p>
            </p:txBody>
          </p:sp>
          <p:cxnSp>
            <p:nvCxnSpPr>
              <p:cNvPr id="130" name="Straight Arrow Connector 129">
                <a:extLst>
                  <a:ext uri="{FF2B5EF4-FFF2-40B4-BE49-F238E27FC236}">
                    <a16:creationId xmlns:a16="http://schemas.microsoft.com/office/drawing/2014/main" id="{839AD311-922C-4127-B22D-A2779EF341A5}"/>
                  </a:ext>
                </a:extLst>
              </p:cNvPr>
              <p:cNvCxnSpPr>
                <a:cxnSpLocks/>
                <a:endCxn id="129" idx="2"/>
              </p:cNvCxnSpPr>
              <p:nvPr/>
            </p:nvCxnSpPr>
            <p:spPr>
              <a:xfrm flipV="1">
                <a:off x="2268846" y="12598347"/>
                <a:ext cx="1"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D153613E-B655-40C0-9733-770F7777D745}"/>
                  </a:ext>
                </a:extLst>
              </p:cNvPr>
              <p:cNvCxnSpPr>
                <a:cxnSpLocks/>
                <a:stCxn id="121" idx="2"/>
                <a:endCxn id="129" idx="0"/>
              </p:cNvCxnSpPr>
              <p:nvPr/>
            </p:nvCxnSpPr>
            <p:spPr>
              <a:xfrm flipH="1">
                <a:off x="2268847" y="9029707"/>
                <a:ext cx="2372832" cy="2352510"/>
              </a:xfrm>
              <a:prstGeom prst="straightConnector1">
                <a:avLst/>
              </a:prstGeom>
              <a:ln w="31750">
                <a:solidFill>
                  <a:srgbClr val="00B050"/>
                </a:solidFill>
                <a:tailEnd type="triangle" w="lg" len="lg"/>
              </a:ln>
            </p:spPr>
            <p:style>
              <a:lnRef idx="1">
                <a:schemeClr val="accent1"/>
              </a:lnRef>
              <a:fillRef idx="0">
                <a:schemeClr val="accent1"/>
              </a:fillRef>
              <a:effectRef idx="0">
                <a:schemeClr val="accent1"/>
              </a:effectRef>
              <a:fontRef idx="minor">
                <a:schemeClr val="tx1"/>
              </a:fontRef>
            </p:style>
          </p:cxnSp>
          <p:sp>
            <p:nvSpPr>
              <p:cNvPr id="132" name="Rectangle 131">
                <a:extLst>
                  <a:ext uri="{FF2B5EF4-FFF2-40B4-BE49-F238E27FC236}">
                    <a16:creationId xmlns:a16="http://schemas.microsoft.com/office/drawing/2014/main" id="{E9E3408D-288A-41CA-9E2F-335F98ADD694}"/>
                  </a:ext>
                </a:extLst>
              </p:cNvPr>
              <p:cNvSpPr/>
              <p:nvPr/>
            </p:nvSpPr>
            <p:spPr>
              <a:xfrm>
                <a:off x="8006214" y="1138221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u15</a:t>
                </a:r>
              </a:p>
            </p:txBody>
          </p:sp>
          <p:cxnSp>
            <p:nvCxnSpPr>
              <p:cNvPr id="133" name="Straight Arrow Connector 132">
                <a:extLst>
                  <a:ext uri="{FF2B5EF4-FFF2-40B4-BE49-F238E27FC236}">
                    <a16:creationId xmlns:a16="http://schemas.microsoft.com/office/drawing/2014/main" id="{8B9A5201-19E5-48E4-BD71-4CDB53E2F4A1}"/>
                  </a:ext>
                </a:extLst>
              </p:cNvPr>
              <p:cNvCxnSpPr>
                <a:cxnSpLocks/>
                <a:stCxn id="121" idx="6"/>
                <a:endCxn id="132" idx="0"/>
              </p:cNvCxnSpPr>
              <p:nvPr/>
            </p:nvCxnSpPr>
            <p:spPr>
              <a:xfrm>
                <a:off x="6318822" y="9029707"/>
                <a:ext cx="2413947" cy="2352510"/>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5EFC81EC-73E2-4673-8677-6D6FD75B640B}"/>
                  </a:ext>
                </a:extLst>
              </p:cNvPr>
              <p:cNvCxnSpPr>
                <a:cxnSpLocks/>
              </p:cNvCxnSpPr>
              <p:nvPr/>
            </p:nvCxnSpPr>
            <p:spPr>
              <a:xfrm flipV="1">
                <a:off x="8740134" y="12609896"/>
                <a:ext cx="3"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00B930A9-8596-4006-A11F-C11B065AE33E}"/>
                  </a:ext>
                </a:extLst>
              </p:cNvPr>
              <p:cNvSpPr/>
              <p:nvPr/>
            </p:nvSpPr>
            <p:spPr>
              <a:xfrm>
                <a:off x="11326271" y="1139388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u12</a:t>
                </a:r>
              </a:p>
            </p:txBody>
          </p:sp>
          <p:cxnSp>
            <p:nvCxnSpPr>
              <p:cNvPr id="136" name="Straight Arrow Connector 135">
                <a:extLst>
                  <a:ext uri="{FF2B5EF4-FFF2-40B4-BE49-F238E27FC236}">
                    <a16:creationId xmlns:a16="http://schemas.microsoft.com/office/drawing/2014/main" id="{01783411-C5D1-4E21-BC86-6A4E7ADD4DA2}"/>
                  </a:ext>
                </a:extLst>
              </p:cNvPr>
              <p:cNvCxnSpPr>
                <a:cxnSpLocks/>
                <a:endCxn id="135" idx="2"/>
              </p:cNvCxnSpPr>
              <p:nvPr/>
            </p:nvCxnSpPr>
            <p:spPr>
              <a:xfrm flipV="1">
                <a:off x="12052825" y="12610017"/>
                <a:ext cx="1"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3CFB6C76-1935-4EBE-9EFB-B5CE91946FF0}"/>
                  </a:ext>
                </a:extLst>
              </p:cNvPr>
              <p:cNvCxnSpPr>
                <a:cxnSpLocks/>
                <a:stCxn id="138" idx="3"/>
                <a:endCxn id="135" idx="0"/>
              </p:cNvCxnSpPr>
              <p:nvPr/>
            </p:nvCxnSpPr>
            <p:spPr>
              <a:xfrm flipH="1">
                <a:off x="12052826" y="9689649"/>
                <a:ext cx="989281" cy="170423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38" name="Oval 137">
                <a:extLst>
                  <a:ext uri="{FF2B5EF4-FFF2-40B4-BE49-F238E27FC236}">
                    <a16:creationId xmlns:a16="http://schemas.microsoft.com/office/drawing/2014/main" id="{BB9A59F6-324B-47C7-8023-B51058E2524F}"/>
                  </a:ext>
                </a:extLst>
              </p:cNvPr>
              <p:cNvSpPr/>
              <p:nvPr/>
            </p:nvSpPr>
            <p:spPr>
              <a:xfrm>
                <a:off x="12796495" y="8124581"/>
                <a:ext cx="1677143" cy="183359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b="1" i="1" dirty="0"/>
                  <a:t>PI:1</a:t>
                </a:r>
                <a:endParaRPr lang="en-US" sz="800" b="1" i="1" dirty="0"/>
              </a:p>
            </p:txBody>
          </p:sp>
          <p:sp>
            <p:nvSpPr>
              <p:cNvPr id="139" name="Rectangle 138">
                <a:extLst>
                  <a:ext uri="{FF2B5EF4-FFF2-40B4-BE49-F238E27FC236}">
                    <a16:creationId xmlns:a16="http://schemas.microsoft.com/office/drawing/2014/main" id="{3311681F-401F-450D-AA69-9F6FCEF4A539}"/>
                  </a:ext>
                </a:extLst>
              </p:cNvPr>
              <p:cNvSpPr/>
              <p:nvPr/>
            </p:nvSpPr>
            <p:spPr>
              <a:xfrm>
                <a:off x="14570230" y="1139388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u14</a:t>
                </a:r>
              </a:p>
            </p:txBody>
          </p:sp>
          <p:sp>
            <p:nvSpPr>
              <p:cNvPr id="140" name="Rectangle 139">
                <a:extLst>
                  <a:ext uri="{FF2B5EF4-FFF2-40B4-BE49-F238E27FC236}">
                    <a16:creationId xmlns:a16="http://schemas.microsoft.com/office/drawing/2014/main" id="{58BFD8FE-45C0-4F3A-AC8C-929C6A00ABAF}"/>
                  </a:ext>
                </a:extLst>
              </p:cNvPr>
              <p:cNvSpPr/>
              <p:nvPr/>
            </p:nvSpPr>
            <p:spPr>
              <a:xfrm>
                <a:off x="12928491" y="1139388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u13</a:t>
                </a:r>
              </a:p>
            </p:txBody>
          </p:sp>
          <p:cxnSp>
            <p:nvCxnSpPr>
              <p:cNvPr id="141" name="Straight Arrow Connector 140">
                <a:extLst>
                  <a:ext uri="{FF2B5EF4-FFF2-40B4-BE49-F238E27FC236}">
                    <a16:creationId xmlns:a16="http://schemas.microsoft.com/office/drawing/2014/main" id="{5916AB66-432A-47D0-99CE-3E1D552DDEF8}"/>
                  </a:ext>
                </a:extLst>
              </p:cNvPr>
              <p:cNvCxnSpPr>
                <a:cxnSpLocks/>
                <a:endCxn id="139" idx="2"/>
              </p:cNvCxnSpPr>
              <p:nvPr/>
            </p:nvCxnSpPr>
            <p:spPr>
              <a:xfrm flipV="1">
                <a:off x="15296784" y="12610017"/>
                <a:ext cx="3"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B6D6120A-13BC-4AC3-923E-F5ED25D17904}"/>
                  </a:ext>
                </a:extLst>
              </p:cNvPr>
              <p:cNvCxnSpPr>
                <a:cxnSpLocks/>
                <a:endCxn id="140" idx="2"/>
              </p:cNvCxnSpPr>
              <p:nvPr/>
            </p:nvCxnSpPr>
            <p:spPr>
              <a:xfrm flipV="1">
                <a:off x="13645415" y="12610017"/>
                <a:ext cx="9631" cy="828119"/>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F940444F-6B69-4490-A20F-35EB16174DD0}"/>
                  </a:ext>
                </a:extLst>
              </p:cNvPr>
              <p:cNvCxnSpPr>
                <a:cxnSpLocks/>
                <a:stCxn id="138" idx="5"/>
                <a:endCxn id="139" idx="0"/>
              </p:cNvCxnSpPr>
              <p:nvPr/>
            </p:nvCxnSpPr>
            <p:spPr>
              <a:xfrm>
                <a:off x="14228026" y="9689649"/>
                <a:ext cx="1068759" cy="170423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FE9C8A95-42AF-4CCB-B24E-A9A1D9FDBAB6}"/>
                  </a:ext>
                </a:extLst>
              </p:cNvPr>
              <p:cNvCxnSpPr>
                <a:cxnSpLocks/>
                <a:stCxn id="138" idx="4"/>
                <a:endCxn id="140" idx="0"/>
              </p:cNvCxnSpPr>
              <p:nvPr/>
            </p:nvCxnSpPr>
            <p:spPr>
              <a:xfrm>
                <a:off x="13635067" y="9958172"/>
                <a:ext cx="19979" cy="143571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5" name="Arc 144">
                <a:extLst>
                  <a:ext uri="{FF2B5EF4-FFF2-40B4-BE49-F238E27FC236}">
                    <a16:creationId xmlns:a16="http://schemas.microsoft.com/office/drawing/2014/main" id="{27A6169B-B8D8-4A86-95E8-64FBD28BEEC3}"/>
                  </a:ext>
                </a:extLst>
              </p:cNvPr>
              <p:cNvSpPr/>
              <p:nvPr/>
            </p:nvSpPr>
            <p:spPr>
              <a:xfrm rot="18500184">
                <a:off x="12363558" y="7843548"/>
                <a:ext cx="617397" cy="562071"/>
              </a:xfrm>
              <a:prstGeom prst="arc">
                <a:avLst>
                  <a:gd name="adj1" fmla="val 7000636"/>
                  <a:gd name="adj2" fmla="val 3671047"/>
                </a:avLst>
              </a:prstGeom>
              <a:ln w="31750">
                <a:solidFill>
                  <a:schemeClr val="accent1"/>
                </a:solidFill>
                <a:headEnd type="triangle"/>
                <a:tailEnd type="triangle"/>
              </a:ln>
            </p:spPr>
            <p:style>
              <a:lnRef idx="1">
                <a:schemeClr val="dk1"/>
              </a:lnRef>
              <a:fillRef idx="0">
                <a:schemeClr val="dk1"/>
              </a:fillRef>
              <a:effectRef idx="0">
                <a:schemeClr val="dk1"/>
              </a:effectRef>
              <a:fontRef idx="minor">
                <a:schemeClr val="tx1"/>
              </a:fontRef>
            </p:style>
            <p:txBody>
              <a:bodyPr rtlCol="0" anchor="ctr"/>
              <a:lstStyle/>
              <a:p>
                <a:pPr algn="ctr"/>
                <a:endParaRPr lang="en-US" sz="1200" dirty="0"/>
              </a:p>
            </p:txBody>
          </p:sp>
          <p:sp>
            <p:nvSpPr>
              <p:cNvPr id="146" name="Rectangle 145">
                <a:extLst>
                  <a:ext uri="{FF2B5EF4-FFF2-40B4-BE49-F238E27FC236}">
                    <a16:creationId xmlns:a16="http://schemas.microsoft.com/office/drawing/2014/main" id="{E6E7E124-E20D-463D-906E-BAC9A492D0D7}"/>
                  </a:ext>
                </a:extLst>
              </p:cNvPr>
              <p:cNvSpPr/>
              <p:nvPr/>
            </p:nvSpPr>
            <p:spPr>
              <a:xfrm>
                <a:off x="9697108" y="1139388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u11</a:t>
                </a:r>
              </a:p>
            </p:txBody>
          </p:sp>
          <p:cxnSp>
            <p:nvCxnSpPr>
              <p:cNvPr id="147" name="Straight Arrow Connector 146">
                <a:extLst>
                  <a:ext uri="{FF2B5EF4-FFF2-40B4-BE49-F238E27FC236}">
                    <a16:creationId xmlns:a16="http://schemas.microsoft.com/office/drawing/2014/main" id="{5741E0AF-4D3A-42A8-9167-3185370876BB}"/>
                  </a:ext>
                </a:extLst>
              </p:cNvPr>
              <p:cNvCxnSpPr>
                <a:cxnSpLocks/>
                <a:endCxn id="146" idx="2"/>
              </p:cNvCxnSpPr>
              <p:nvPr/>
            </p:nvCxnSpPr>
            <p:spPr>
              <a:xfrm flipV="1">
                <a:off x="10423662" y="12610017"/>
                <a:ext cx="1"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A973586-E75B-4370-8A1D-67A57D7449B6}"/>
                  </a:ext>
                </a:extLst>
              </p:cNvPr>
              <p:cNvCxnSpPr>
                <a:cxnSpLocks/>
                <a:stCxn id="138" idx="2"/>
                <a:endCxn id="146" idx="0"/>
              </p:cNvCxnSpPr>
              <p:nvPr/>
            </p:nvCxnSpPr>
            <p:spPr>
              <a:xfrm flipH="1">
                <a:off x="10423663" y="9041377"/>
                <a:ext cx="2372832" cy="2352510"/>
              </a:xfrm>
              <a:prstGeom prst="straightConnector1">
                <a:avLst/>
              </a:prstGeom>
              <a:ln w="31750">
                <a:solidFill>
                  <a:srgbClr val="00B050"/>
                </a:solidFill>
                <a:tailEnd type="triangle" w="lg" len="lg"/>
              </a:ln>
            </p:spPr>
            <p:style>
              <a:lnRef idx="1">
                <a:schemeClr val="accent1"/>
              </a:lnRef>
              <a:fillRef idx="0">
                <a:schemeClr val="accent1"/>
              </a:fillRef>
              <a:effectRef idx="0">
                <a:schemeClr val="accent1"/>
              </a:effectRef>
              <a:fontRef idx="minor">
                <a:schemeClr val="tx1"/>
              </a:fontRef>
            </p:style>
          </p:cxnSp>
          <p:sp>
            <p:nvSpPr>
              <p:cNvPr id="149" name="Rectangle 148">
                <a:extLst>
                  <a:ext uri="{FF2B5EF4-FFF2-40B4-BE49-F238E27FC236}">
                    <a16:creationId xmlns:a16="http://schemas.microsoft.com/office/drawing/2014/main" id="{022F2A1C-7CB1-4757-BD11-2D1FCACB2CF0}"/>
                  </a:ext>
                </a:extLst>
              </p:cNvPr>
              <p:cNvSpPr/>
              <p:nvPr/>
            </p:nvSpPr>
            <p:spPr>
              <a:xfrm>
                <a:off x="16161030" y="11393887"/>
                <a:ext cx="1453110" cy="1216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u15</a:t>
                </a:r>
              </a:p>
            </p:txBody>
          </p:sp>
          <p:cxnSp>
            <p:nvCxnSpPr>
              <p:cNvPr id="150" name="Straight Arrow Connector 149">
                <a:extLst>
                  <a:ext uri="{FF2B5EF4-FFF2-40B4-BE49-F238E27FC236}">
                    <a16:creationId xmlns:a16="http://schemas.microsoft.com/office/drawing/2014/main" id="{F167CC6C-7D79-493B-9F59-C9AB65A27C54}"/>
                  </a:ext>
                </a:extLst>
              </p:cNvPr>
              <p:cNvCxnSpPr>
                <a:cxnSpLocks/>
                <a:stCxn id="138" idx="6"/>
                <a:endCxn id="149" idx="0"/>
              </p:cNvCxnSpPr>
              <p:nvPr/>
            </p:nvCxnSpPr>
            <p:spPr>
              <a:xfrm>
                <a:off x="14473638" y="9041377"/>
                <a:ext cx="2413947" cy="2352510"/>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1" name="Straight Arrow Connector 150">
                <a:extLst>
                  <a:ext uri="{FF2B5EF4-FFF2-40B4-BE49-F238E27FC236}">
                    <a16:creationId xmlns:a16="http://schemas.microsoft.com/office/drawing/2014/main" id="{3D45E9BD-6C04-4287-9E71-B0B483C7CA4A}"/>
                  </a:ext>
                </a:extLst>
              </p:cNvPr>
              <p:cNvCxnSpPr>
                <a:cxnSpLocks/>
              </p:cNvCxnSpPr>
              <p:nvPr/>
            </p:nvCxnSpPr>
            <p:spPr>
              <a:xfrm flipV="1">
                <a:off x="16894950" y="12621566"/>
                <a:ext cx="3" cy="854778"/>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52" name="Arc 151">
                <a:extLst>
                  <a:ext uri="{FF2B5EF4-FFF2-40B4-BE49-F238E27FC236}">
                    <a16:creationId xmlns:a16="http://schemas.microsoft.com/office/drawing/2014/main" id="{70A8704F-24BE-4F09-929B-F5978B9FF726}"/>
                  </a:ext>
                </a:extLst>
              </p:cNvPr>
              <p:cNvSpPr/>
              <p:nvPr/>
            </p:nvSpPr>
            <p:spPr>
              <a:xfrm>
                <a:off x="5480251" y="6325946"/>
                <a:ext cx="8154816" cy="3534867"/>
              </a:xfrm>
              <a:prstGeom prst="arc">
                <a:avLst>
                  <a:gd name="adj1" fmla="val 10800960"/>
                  <a:gd name="adj2" fmla="val 12868"/>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53" name="Arc 152">
                <a:extLst>
                  <a:ext uri="{FF2B5EF4-FFF2-40B4-BE49-F238E27FC236}">
                    <a16:creationId xmlns:a16="http://schemas.microsoft.com/office/drawing/2014/main" id="{E7F56E1D-2FBB-4AA1-A4FE-BFD4DA275C6F}"/>
                  </a:ext>
                </a:extLst>
              </p:cNvPr>
              <p:cNvSpPr/>
              <p:nvPr/>
            </p:nvSpPr>
            <p:spPr>
              <a:xfrm rot="10800000">
                <a:off x="2268846" y="11967293"/>
                <a:ext cx="8154816" cy="3534867"/>
              </a:xfrm>
              <a:prstGeom prst="arc">
                <a:avLst>
                  <a:gd name="adj1" fmla="val 10800960"/>
                  <a:gd name="adj2" fmla="val 12868"/>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54" name="Arc 153">
                <a:extLst>
                  <a:ext uri="{FF2B5EF4-FFF2-40B4-BE49-F238E27FC236}">
                    <a16:creationId xmlns:a16="http://schemas.microsoft.com/office/drawing/2014/main" id="{5D1E1E87-958A-464F-8D92-ACF94AA61C93}"/>
                  </a:ext>
                </a:extLst>
              </p:cNvPr>
              <p:cNvSpPr/>
              <p:nvPr/>
            </p:nvSpPr>
            <p:spPr>
              <a:xfrm rot="10800000">
                <a:off x="3928806" y="11967293"/>
                <a:ext cx="8154816" cy="3534867"/>
              </a:xfrm>
              <a:prstGeom prst="arc">
                <a:avLst>
                  <a:gd name="adj1" fmla="val 10800960"/>
                  <a:gd name="adj2" fmla="val 12868"/>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55" name="Arc 154">
                <a:extLst>
                  <a:ext uri="{FF2B5EF4-FFF2-40B4-BE49-F238E27FC236}">
                    <a16:creationId xmlns:a16="http://schemas.microsoft.com/office/drawing/2014/main" id="{7AA47670-7E60-4A20-BD44-E19848707E45}"/>
                  </a:ext>
                </a:extLst>
              </p:cNvPr>
              <p:cNvSpPr/>
              <p:nvPr/>
            </p:nvSpPr>
            <p:spPr>
              <a:xfrm rot="10800000">
                <a:off x="5552328" y="11967293"/>
                <a:ext cx="8154816" cy="3534867"/>
              </a:xfrm>
              <a:prstGeom prst="arc">
                <a:avLst>
                  <a:gd name="adj1" fmla="val 10800960"/>
                  <a:gd name="adj2" fmla="val 12868"/>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56" name="Arc 155">
                <a:extLst>
                  <a:ext uri="{FF2B5EF4-FFF2-40B4-BE49-F238E27FC236}">
                    <a16:creationId xmlns:a16="http://schemas.microsoft.com/office/drawing/2014/main" id="{F9BF55AA-E8A0-4508-82B5-D762A345F675}"/>
                  </a:ext>
                </a:extLst>
              </p:cNvPr>
              <p:cNvSpPr/>
              <p:nvPr/>
            </p:nvSpPr>
            <p:spPr>
              <a:xfrm rot="10800000">
                <a:off x="7212288" y="11967293"/>
                <a:ext cx="8154816" cy="3534867"/>
              </a:xfrm>
              <a:prstGeom prst="arc">
                <a:avLst>
                  <a:gd name="adj1" fmla="val 10800960"/>
                  <a:gd name="adj2" fmla="val 12868"/>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sp>
            <p:nvSpPr>
              <p:cNvPr id="157" name="Arc 156">
                <a:extLst>
                  <a:ext uri="{FF2B5EF4-FFF2-40B4-BE49-F238E27FC236}">
                    <a16:creationId xmlns:a16="http://schemas.microsoft.com/office/drawing/2014/main" id="{CBAE5D14-9295-417A-A28F-08A27CAB8584}"/>
                  </a:ext>
                </a:extLst>
              </p:cNvPr>
              <p:cNvSpPr/>
              <p:nvPr/>
            </p:nvSpPr>
            <p:spPr>
              <a:xfrm rot="10800000">
                <a:off x="8771022" y="11967291"/>
                <a:ext cx="8154807" cy="3534867"/>
              </a:xfrm>
              <a:prstGeom prst="arc">
                <a:avLst>
                  <a:gd name="adj1" fmla="val 10800960"/>
                  <a:gd name="adj2" fmla="val 27583"/>
                </a:avLst>
              </a:prstGeom>
              <a:ln w="31750">
                <a:headEnd type="arrow" w="lg" len="lg"/>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p>
            </p:txBody>
          </p:sp>
          <p:cxnSp>
            <p:nvCxnSpPr>
              <p:cNvPr id="158" name="Straight Arrow Connector 157">
                <a:extLst>
                  <a:ext uri="{FF2B5EF4-FFF2-40B4-BE49-F238E27FC236}">
                    <a16:creationId xmlns:a16="http://schemas.microsoft.com/office/drawing/2014/main" id="{54759FF5-6889-4FDE-923B-1B350D506E65}"/>
                  </a:ext>
                </a:extLst>
              </p:cNvPr>
              <p:cNvCxnSpPr>
                <a:cxnSpLocks/>
                <a:stCxn id="170" idx="1"/>
                <a:endCxn id="121" idx="6"/>
              </p:cNvCxnSpPr>
              <p:nvPr/>
            </p:nvCxnSpPr>
            <p:spPr>
              <a:xfrm flipH="1">
                <a:off x="6318822" y="8448394"/>
                <a:ext cx="2881557" cy="581313"/>
              </a:xfrm>
              <a:prstGeom prst="straightConnector1">
                <a:avLst/>
              </a:prstGeom>
              <a:ln w="31750">
                <a:solidFill>
                  <a:schemeClr val="tx1"/>
                </a:solidFill>
                <a:prstDash val="lgDash"/>
                <a:tailEnd type="triangle" w="lg" len="lg"/>
              </a:ln>
            </p:spPr>
            <p:style>
              <a:lnRef idx="1">
                <a:schemeClr val="accent1"/>
              </a:lnRef>
              <a:fillRef idx="0">
                <a:schemeClr val="accent1"/>
              </a:fillRef>
              <a:effectRef idx="0">
                <a:schemeClr val="accent1"/>
              </a:effectRef>
              <a:fontRef idx="minor">
                <a:schemeClr val="tx1"/>
              </a:fontRef>
            </p:style>
          </p:cxnSp>
          <p:cxnSp>
            <p:nvCxnSpPr>
              <p:cNvPr id="159" name="Straight Arrow Connector 158">
                <a:extLst>
                  <a:ext uri="{FF2B5EF4-FFF2-40B4-BE49-F238E27FC236}">
                    <a16:creationId xmlns:a16="http://schemas.microsoft.com/office/drawing/2014/main" id="{274600A0-4607-4F6F-A535-C98B7B04EA50}"/>
                  </a:ext>
                </a:extLst>
              </p:cNvPr>
              <p:cNvCxnSpPr>
                <a:cxnSpLocks/>
                <a:stCxn id="170" idx="5"/>
                <a:endCxn id="138" idx="2"/>
              </p:cNvCxnSpPr>
              <p:nvPr/>
            </p:nvCxnSpPr>
            <p:spPr>
              <a:xfrm>
                <a:off x="10059090" y="8448394"/>
                <a:ext cx="2737405" cy="592983"/>
              </a:xfrm>
              <a:prstGeom prst="straightConnector1">
                <a:avLst/>
              </a:prstGeom>
              <a:ln w="3175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0" name="Straight Arrow Connector 159">
                <a:extLst>
                  <a:ext uri="{FF2B5EF4-FFF2-40B4-BE49-F238E27FC236}">
                    <a16:creationId xmlns:a16="http://schemas.microsoft.com/office/drawing/2014/main" id="{C9342EC3-0B95-49A3-88B9-03B16FDD51B9}"/>
                  </a:ext>
                </a:extLst>
              </p:cNvPr>
              <p:cNvCxnSpPr>
                <a:cxnSpLocks/>
                <a:stCxn id="170" idx="3"/>
                <a:endCxn id="129" idx="0"/>
              </p:cNvCxnSpPr>
              <p:nvPr/>
            </p:nvCxnSpPr>
            <p:spPr>
              <a:xfrm flipH="1">
                <a:off x="2268847" y="9188662"/>
                <a:ext cx="7360888" cy="2193555"/>
              </a:xfrm>
              <a:prstGeom prst="straightConnector1">
                <a:avLst/>
              </a:prstGeom>
              <a:ln w="317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347C955C-62E1-4DD6-B797-7833B09408F1}"/>
                  </a:ext>
                </a:extLst>
              </p:cNvPr>
              <p:cNvCxnSpPr>
                <a:cxnSpLocks/>
                <a:stCxn id="170" idx="3"/>
                <a:endCxn id="118" idx="0"/>
              </p:cNvCxnSpPr>
              <p:nvPr/>
            </p:nvCxnSpPr>
            <p:spPr>
              <a:xfrm flipH="1">
                <a:off x="3898010" y="9188662"/>
                <a:ext cx="5731725" cy="219355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B616D8F4-1E2B-47BE-9A24-CD18DC1A2420}"/>
                  </a:ext>
                </a:extLst>
              </p:cNvPr>
              <p:cNvCxnSpPr>
                <a:cxnSpLocks/>
                <a:stCxn id="170" idx="3"/>
                <a:endCxn id="123" idx="0"/>
              </p:cNvCxnSpPr>
              <p:nvPr/>
            </p:nvCxnSpPr>
            <p:spPr>
              <a:xfrm flipH="1">
                <a:off x="5500230" y="9188662"/>
                <a:ext cx="4129505" cy="219355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E7E4CD9F-829C-48F0-9EAB-412F56BFF3F4}"/>
                  </a:ext>
                </a:extLst>
              </p:cNvPr>
              <p:cNvCxnSpPr>
                <a:cxnSpLocks/>
                <a:stCxn id="170" idx="3"/>
                <a:endCxn id="122" idx="0"/>
              </p:cNvCxnSpPr>
              <p:nvPr/>
            </p:nvCxnSpPr>
            <p:spPr>
              <a:xfrm flipH="1">
                <a:off x="7141969" y="9188662"/>
                <a:ext cx="2487766" cy="219355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4" name="Straight Arrow Connector 163">
                <a:extLst>
                  <a:ext uri="{FF2B5EF4-FFF2-40B4-BE49-F238E27FC236}">
                    <a16:creationId xmlns:a16="http://schemas.microsoft.com/office/drawing/2014/main" id="{0F78DDB7-A286-4248-9E65-66E30022B296}"/>
                  </a:ext>
                </a:extLst>
              </p:cNvPr>
              <p:cNvCxnSpPr>
                <a:cxnSpLocks/>
                <a:stCxn id="170" idx="3"/>
                <a:endCxn id="132" idx="0"/>
              </p:cNvCxnSpPr>
              <p:nvPr/>
            </p:nvCxnSpPr>
            <p:spPr>
              <a:xfrm flipH="1">
                <a:off x="8732769" y="9188662"/>
                <a:ext cx="896966" cy="219355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DF59D336-8F20-4724-9DF6-A48BB7CFBE23}"/>
                  </a:ext>
                </a:extLst>
              </p:cNvPr>
              <p:cNvCxnSpPr>
                <a:cxnSpLocks/>
                <a:stCxn id="170" idx="3"/>
                <a:endCxn id="146" idx="0"/>
              </p:cNvCxnSpPr>
              <p:nvPr/>
            </p:nvCxnSpPr>
            <p:spPr>
              <a:xfrm>
                <a:off x="9629735" y="9188662"/>
                <a:ext cx="793928" cy="2205225"/>
              </a:xfrm>
              <a:prstGeom prst="straightConnector1">
                <a:avLst/>
              </a:prstGeom>
              <a:ln w="317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6" name="Straight Arrow Connector 165">
                <a:extLst>
                  <a:ext uri="{FF2B5EF4-FFF2-40B4-BE49-F238E27FC236}">
                    <a16:creationId xmlns:a16="http://schemas.microsoft.com/office/drawing/2014/main" id="{8CAD2568-F0E8-4721-8F0E-8FB7C7CCEAE1}"/>
                  </a:ext>
                </a:extLst>
              </p:cNvPr>
              <p:cNvCxnSpPr>
                <a:cxnSpLocks/>
                <a:stCxn id="170" idx="3"/>
                <a:endCxn id="135" idx="0"/>
              </p:cNvCxnSpPr>
              <p:nvPr/>
            </p:nvCxnSpPr>
            <p:spPr>
              <a:xfrm>
                <a:off x="9629735" y="9188662"/>
                <a:ext cx="2423091" cy="22052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7" name="Straight Arrow Connector 166">
                <a:extLst>
                  <a:ext uri="{FF2B5EF4-FFF2-40B4-BE49-F238E27FC236}">
                    <a16:creationId xmlns:a16="http://schemas.microsoft.com/office/drawing/2014/main" id="{3BF2C09F-E80A-4B2A-8324-6EF1A5069C1E}"/>
                  </a:ext>
                </a:extLst>
              </p:cNvPr>
              <p:cNvCxnSpPr>
                <a:cxnSpLocks/>
                <a:stCxn id="170" idx="3"/>
                <a:endCxn id="140" idx="0"/>
              </p:cNvCxnSpPr>
              <p:nvPr/>
            </p:nvCxnSpPr>
            <p:spPr>
              <a:xfrm>
                <a:off x="9629735" y="9188662"/>
                <a:ext cx="4025311" cy="22052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E713DEBA-C05A-4233-8FB6-0A1702DCDEDD}"/>
                  </a:ext>
                </a:extLst>
              </p:cNvPr>
              <p:cNvCxnSpPr>
                <a:cxnSpLocks/>
                <a:stCxn id="170" idx="3"/>
                <a:endCxn id="139" idx="0"/>
              </p:cNvCxnSpPr>
              <p:nvPr/>
            </p:nvCxnSpPr>
            <p:spPr>
              <a:xfrm>
                <a:off x="9629735" y="9188662"/>
                <a:ext cx="5667050" cy="22052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8E349130-16F0-4326-9D39-ECDD1E09DD3F}"/>
                  </a:ext>
                </a:extLst>
              </p:cNvPr>
              <p:cNvCxnSpPr>
                <a:cxnSpLocks/>
                <a:stCxn id="170" idx="3"/>
                <a:endCxn id="149" idx="0"/>
              </p:cNvCxnSpPr>
              <p:nvPr/>
            </p:nvCxnSpPr>
            <p:spPr>
              <a:xfrm>
                <a:off x="9629735" y="9188662"/>
                <a:ext cx="7257850" cy="22052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70" name="Isosceles Triangle 169">
                <a:extLst>
                  <a:ext uri="{FF2B5EF4-FFF2-40B4-BE49-F238E27FC236}">
                    <a16:creationId xmlns:a16="http://schemas.microsoft.com/office/drawing/2014/main" id="{13C976E2-A732-43AA-BE5D-52AC15DCB515}"/>
                  </a:ext>
                </a:extLst>
              </p:cNvPr>
              <p:cNvSpPr/>
              <p:nvPr/>
            </p:nvSpPr>
            <p:spPr>
              <a:xfrm>
                <a:off x="8771023" y="7708125"/>
                <a:ext cx="1717423" cy="1480537"/>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a:t>1</a:t>
                </a:r>
                <a:endParaRPr lang="en-US" sz="2000" dirty="0"/>
              </a:p>
            </p:txBody>
          </p:sp>
          <p:sp>
            <p:nvSpPr>
              <p:cNvPr id="171" name="TextBox 170">
                <a:extLst>
                  <a:ext uri="{FF2B5EF4-FFF2-40B4-BE49-F238E27FC236}">
                    <a16:creationId xmlns:a16="http://schemas.microsoft.com/office/drawing/2014/main" id="{B521CD96-48BD-4FF0-8E78-2E147A839AF3}"/>
                  </a:ext>
                </a:extLst>
              </p:cNvPr>
              <p:cNvSpPr txBox="1"/>
              <p:nvPr/>
            </p:nvSpPr>
            <p:spPr>
              <a:xfrm>
                <a:off x="7141971" y="7942238"/>
                <a:ext cx="1598166" cy="884108"/>
              </a:xfrm>
              <a:prstGeom prst="rect">
                <a:avLst/>
              </a:prstGeom>
              <a:noFill/>
            </p:spPr>
            <p:txBody>
              <a:bodyPr wrap="square" rtlCol="0">
                <a:spAutoFit/>
              </a:bodyPr>
              <a:lstStyle/>
              <a:p>
                <a:r>
                  <a:rPr lang="en-US" sz="1800" dirty="0"/>
                  <a:t>K1=0</a:t>
                </a:r>
              </a:p>
            </p:txBody>
          </p:sp>
        </p:grpSp>
        <p:sp>
          <p:nvSpPr>
            <p:cNvPr id="3" name="TextBox 2">
              <a:extLst>
                <a:ext uri="{FF2B5EF4-FFF2-40B4-BE49-F238E27FC236}">
                  <a16:creationId xmlns:a16="http://schemas.microsoft.com/office/drawing/2014/main" id="{2065044D-70DD-44CD-8E3B-DD4D44E179CD}"/>
                </a:ext>
              </a:extLst>
            </p:cNvPr>
            <p:cNvSpPr txBox="1"/>
            <p:nvPr/>
          </p:nvSpPr>
          <p:spPr>
            <a:xfrm>
              <a:off x="17105028" y="15162439"/>
              <a:ext cx="7408567" cy="523220"/>
            </a:xfrm>
            <a:prstGeom prst="rect">
              <a:avLst/>
            </a:prstGeom>
            <a:noFill/>
          </p:spPr>
          <p:txBody>
            <a:bodyPr wrap="square" rtlCol="0">
              <a:spAutoFit/>
            </a:bodyPr>
            <a:lstStyle/>
            <a:p>
              <a:r>
                <a:rPr lang="en-US" sz="2800" b="1" dirty="0"/>
                <a:t>Figure 1. CFA model of Parent Involvement (T=2)</a:t>
              </a:r>
            </a:p>
          </p:txBody>
        </p:sp>
      </p:grpSp>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619</TotalTime>
  <Words>1171</Words>
  <Application>Microsoft Office PowerPoint</Application>
  <PresentationFormat>Custom</PresentationFormat>
  <Paragraphs>92</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Dongho Choi</cp:lastModifiedBy>
  <cp:revision>50</cp:revision>
  <cp:lastPrinted>2019-03-06T16:19:43Z</cp:lastPrinted>
  <dcterms:created xsi:type="dcterms:W3CDTF">2019-03-05T16:02:29Z</dcterms:created>
  <dcterms:modified xsi:type="dcterms:W3CDTF">2022-04-07T23:10:38Z</dcterms:modified>
</cp:coreProperties>
</file>

<file path=docProps/thumbnail.jpeg>
</file>